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86" r:id="rId9"/>
    <p:sldId id="268" r:id="rId10"/>
    <p:sldId id="264" r:id="rId11"/>
    <p:sldId id="269" r:id="rId12"/>
    <p:sldId id="270" r:id="rId13"/>
    <p:sldId id="271" r:id="rId14"/>
    <p:sldId id="272" r:id="rId15"/>
    <p:sldId id="276" r:id="rId16"/>
    <p:sldId id="263" r:id="rId17"/>
    <p:sldId id="277" r:id="rId18"/>
    <p:sldId id="273" r:id="rId19"/>
    <p:sldId id="281" r:id="rId20"/>
    <p:sldId id="282" r:id="rId21"/>
    <p:sldId id="283" r:id="rId22"/>
    <p:sldId id="290" r:id="rId23"/>
    <p:sldId id="293" r:id="rId24"/>
    <p:sldId id="292" r:id="rId25"/>
    <p:sldId id="284" r:id="rId2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han rasheed" initials="fr" lastIdx="2" clrIdx="0">
    <p:extLst>
      <p:ext uri="{19B8F6BF-5375-455C-9EA6-DF929625EA0E}">
        <p15:presenceInfo xmlns:p15="http://schemas.microsoft.com/office/powerpoint/2012/main" userId="9ede1973079dc2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3CC20-97C1-40CC-AFD8-16ADB3EFCA4C}" v="7" dt="2022-04-28T03:05:13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 Balachandiran" userId="e935dfa2-4659-4500-85e6-317d5269128f" providerId="ADAL" clId="{E50D2079-3274-45E4-B9A5-B2D0686DF809}"/>
    <pc:docChg chg="modSld">
      <pc:chgData name="Nithya Balachandiran" userId="e935dfa2-4659-4500-85e6-317d5269128f" providerId="ADAL" clId="{E50D2079-3274-45E4-B9A5-B2D0686DF809}" dt="2022-04-28T19:01:03.881" v="1" actId="1037"/>
      <pc:docMkLst>
        <pc:docMk/>
      </pc:docMkLst>
      <pc:sldChg chg="modSp mod">
        <pc:chgData name="Nithya Balachandiran" userId="e935dfa2-4659-4500-85e6-317d5269128f" providerId="ADAL" clId="{E50D2079-3274-45E4-B9A5-B2D0686DF809}" dt="2022-04-28T19:01:03.881" v="1" actId="1037"/>
        <pc:sldMkLst>
          <pc:docMk/>
          <pc:sldMk cId="2206348861" sldId="269"/>
        </pc:sldMkLst>
        <pc:graphicFrameChg chg="mod">
          <ac:chgData name="Nithya Balachandiran" userId="e935dfa2-4659-4500-85e6-317d5269128f" providerId="ADAL" clId="{E50D2079-3274-45E4-B9A5-B2D0686DF809}" dt="2022-04-28T19:01:03.881" v="1" actId="1037"/>
          <ac:graphicFrameMkLst>
            <pc:docMk/>
            <pc:sldMk cId="2206348861" sldId="269"/>
            <ac:graphicFrameMk id="8" creationId="{B297FE18-DBC3-4319-815D-D463DB217EE2}"/>
          </ac:graphicFrameMkLst>
        </pc:graphicFrameChg>
      </pc:sldChg>
    </pc:docChg>
  </pc:docChgLst>
  <pc:docChgLst>
    <pc:chgData name="Nithya Balachandiran" userId="e935dfa2-4659-4500-85e6-317d5269128f" providerId="ADAL" clId="{2593CC20-97C1-40CC-AFD8-16ADB3EFCA4C}"/>
    <pc:docChg chg="undo custSel modSld">
      <pc:chgData name="Nithya Balachandiran" userId="e935dfa2-4659-4500-85e6-317d5269128f" providerId="ADAL" clId="{2593CC20-97C1-40CC-AFD8-16ADB3EFCA4C}" dt="2022-04-28T03:10:02.792" v="58" actId="14100"/>
      <pc:docMkLst>
        <pc:docMk/>
      </pc:docMkLst>
      <pc:sldChg chg="addSp delSp modSp mod modCm">
        <pc:chgData name="Nithya Balachandiran" userId="e935dfa2-4659-4500-85e6-317d5269128f" providerId="ADAL" clId="{2593CC20-97C1-40CC-AFD8-16ADB3EFCA4C}" dt="2022-04-28T03:07:19.378" v="54" actId="1076"/>
        <pc:sldMkLst>
          <pc:docMk/>
          <pc:sldMk cId="228875387" sldId="264"/>
        </pc:sldMkLst>
        <pc:graphicFrameChg chg="add del modGraphic">
          <ac:chgData name="Nithya Balachandiran" userId="e935dfa2-4659-4500-85e6-317d5269128f" providerId="ADAL" clId="{2593CC20-97C1-40CC-AFD8-16ADB3EFCA4C}" dt="2022-04-28T02:57:57.764" v="4" actId="3680"/>
          <ac:graphicFrameMkLst>
            <pc:docMk/>
            <pc:sldMk cId="228875387" sldId="264"/>
            <ac:graphicFrameMk id="3" creationId="{1E0B1970-79E6-46AB-B5F4-9247726AE4F1}"/>
          </ac:graphicFrameMkLst>
        </pc:graphicFrameChg>
        <pc:graphicFrameChg chg="add mod modGraphic">
          <ac:chgData name="Nithya Balachandiran" userId="e935dfa2-4659-4500-85e6-317d5269128f" providerId="ADAL" clId="{2593CC20-97C1-40CC-AFD8-16ADB3EFCA4C}" dt="2022-04-28T03:07:19.378" v="54" actId="1076"/>
          <ac:graphicFrameMkLst>
            <pc:docMk/>
            <pc:sldMk cId="228875387" sldId="264"/>
            <ac:graphicFrameMk id="4" creationId="{95AE431D-3EBA-441D-894B-A1DD0877FFC8}"/>
          </ac:graphicFrameMkLst>
        </pc:graphicFrameChg>
      </pc:sldChg>
      <pc:sldChg chg="modSp mod">
        <pc:chgData name="Nithya Balachandiran" userId="e935dfa2-4659-4500-85e6-317d5269128f" providerId="ADAL" clId="{2593CC20-97C1-40CC-AFD8-16ADB3EFCA4C}" dt="2022-04-28T03:10:02.792" v="58" actId="14100"/>
        <pc:sldMkLst>
          <pc:docMk/>
          <pc:sldMk cId="3683793444" sldId="268"/>
        </pc:sldMkLst>
        <pc:picChg chg="mod">
          <ac:chgData name="Nithya Balachandiran" userId="e935dfa2-4659-4500-85e6-317d5269128f" providerId="ADAL" clId="{2593CC20-97C1-40CC-AFD8-16ADB3EFCA4C}" dt="2022-04-28T03:09:38.326" v="55" actId="14100"/>
          <ac:picMkLst>
            <pc:docMk/>
            <pc:sldMk cId="3683793444" sldId="268"/>
            <ac:picMk id="5" creationId="{6BF065F3-B431-493D-A09D-E61A65293888}"/>
          </ac:picMkLst>
        </pc:picChg>
        <pc:picChg chg="mod">
          <ac:chgData name="Nithya Balachandiran" userId="e935dfa2-4659-4500-85e6-317d5269128f" providerId="ADAL" clId="{2593CC20-97C1-40CC-AFD8-16ADB3EFCA4C}" dt="2022-04-28T03:09:45.087" v="56" actId="14100"/>
          <ac:picMkLst>
            <pc:docMk/>
            <pc:sldMk cId="3683793444" sldId="268"/>
            <ac:picMk id="7" creationId="{0D3215CA-4289-4A93-BC6E-976C47206C22}"/>
          </ac:picMkLst>
        </pc:picChg>
        <pc:picChg chg="mod">
          <ac:chgData name="Nithya Balachandiran" userId="e935dfa2-4659-4500-85e6-317d5269128f" providerId="ADAL" clId="{2593CC20-97C1-40CC-AFD8-16ADB3EFCA4C}" dt="2022-04-28T03:09:54.542" v="57" actId="14100"/>
          <ac:picMkLst>
            <pc:docMk/>
            <pc:sldMk cId="3683793444" sldId="268"/>
            <ac:picMk id="9" creationId="{9CF17CB4-E05B-4D7B-9C17-CFEC594D330D}"/>
          </ac:picMkLst>
        </pc:picChg>
        <pc:picChg chg="mod">
          <ac:chgData name="Nithya Balachandiran" userId="e935dfa2-4659-4500-85e6-317d5269128f" providerId="ADAL" clId="{2593CC20-97C1-40CC-AFD8-16ADB3EFCA4C}" dt="2022-04-28T03:10:02.792" v="58" actId="14100"/>
          <ac:picMkLst>
            <pc:docMk/>
            <pc:sldMk cId="3683793444" sldId="268"/>
            <ac:picMk id="11" creationId="{727CFEEB-CC4D-4752-9D44-33AAAB1496C0}"/>
          </ac:picMkLst>
        </pc:picChg>
      </pc:sldChg>
    </pc:docChg>
  </pc:docChgLst>
  <pc:docChgLst>
    <pc:chgData name="Nithya Balachandiran" userId="e935dfa2-4659-4500-85e6-317d5269128f" providerId="ADAL" clId="{B01ED686-8040-48CC-9018-9AF5DEE243E0}"/>
    <pc:docChg chg="undo custSel addSld modSld">
      <pc:chgData name="Nithya Balachandiran" userId="e935dfa2-4659-4500-85e6-317d5269128f" providerId="ADAL" clId="{B01ED686-8040-48CC-9018-9AF5DEE243E0}" dt="2022-04-25T21:18:13.676" v="1092" actId="122"/>
      <pc:docMkLst>
        <pc:docMk/>
      </pc:docMkLst>
      <pc:sldChg chg="modSp new mod">
        <pc:chgData name="Nithya Balachandiran" userId="e935dfa2-4659-4500-85e6-317d5269128f" providerId="ADAL" clId="{B01ED686-8040-48CC-9018-9AF5DEE243E0}" dt="2022-04-25T20:23:45.117" v="481" actId="113"/>
        <pc:sldMkLst>
          <pc:docMk/>
          <pc:sldMk cId="4076411440" sldId="257"/>
        </pc:sldMkLst>
        <pc:spChg chg="mod">
          <ac:chgData name="Nithya Balachandiran" userId="e935dfa2-4659-4500-85e6-317d5269128f" providerId="ADAL" clId="{B01ED686-8040-48CC-9018-9AF5DEE243E0}" dt="2022-04-25T20:23:45.117" v="481" actId="113"/>
          <ac:spMkLst>
            <pc:docMk/>
            <pc:sldMk cId="4076411440" sldId="257"/>
            <ac:spMk id="2" creationId="{228F5A22-E0E3-40C1-8F51-432D4358E78E}"/>
          </ac:spMkLst>
        </pc:spChg>
        <pc:spChg chg="mod">
          <ac:chgData name="Nithya Balachandiran" userId="e935dfa2-4659-4500-85e6-317d5269128f" providerId="ADAL" clId="{B01ED686-8040-48CC-9018-9AF5DEE243E0}" dt="2022-04-25T20:22:59.654" v="477" actId="123"/>
          <ac:spMkLst>
            <pc:docMk/>
            <pc:sldMk cId="4076411440" sldId="257"/>
            <ac:spMk id="3" creationId="{948C4D7E-D459-460B-AA1D-61861E5655C8}"/>
          </ac:spMkLst>
        </pc:spChg>
      </pc:sldChg>
      <pc:sldChg chg="modSp new mod">
        <pc:chgData name="Nithya Balachandiran" userId="e935dfa2-4659-4500-85e6-317d5269128f" providerId="ADAL" clId="{B01ED686-8040-48CC-9018-9AF5DEE243E0}" dt="2022-04-25T20:28:17.890" v="501" actId="20577"/>
        <pc:sldMkLst>
          <pc:docMk/>
          <pc:sldMk cId="4056132163" sldId="258"/>
        </pc:sldMkLst>
        <pc:spChg chg="mod">
          <ac:chgData name="Nithya Balachandiran" userId="e935dfa2-4659-4500-85e6-317d5269128f" providerId="ADAL" clId="{B01ED686-8040-48CC-9018-9AF5DEE243E0}" dt="2022-04-25T20:24:37.718" v="485" actId="255"/>
          <ac:spMkLst>
            <pc:docMk/>
            <pc:sldMk cId="4056132163" sldId="258"/>
            <ac:spMk id="2" creationId="{F1F5B31C-4FBF-4527-B50C-F8C7121ABBE1}"/>
          </ac:spMkLst>
        </pc:spChg>
        <pc:spChg chg="mod">
          <ac:chgData name="Nithya Balachandiran" userId="e935dfa2-4659-4500-85e6-317d5269128f" providerId="ADAL" clId="{B01ED686-8040-48CC-9018-9AF5DEE243E0}" dt="2022-04-25T20:28:17.890" v="501" actId="20577"/>
          <ac:spMkLst>
            <pc:docMk/>
            <pc:sldMk cId="4056132163" sldId="258"/>
            <ac:spMk id="3" creationId="{13FA5A6B-D656-4874-9C93-51E8CE15C4D0}"/>
          </ac:spMkLst>
        </pc:spChg>
      </pc:sldChg>
      <pc:sldChg chg="modSp new mod">
        <pc:chgData name="Nithya Balachandiran" userId="e935dfa2-4659-4500-85e6-317d5269128f" providerId="ADAL" clId="{B01ED686-8040-48CC-9018-9AF5DEE243E0}" dt="2022-04-25T21:05:16.430" v="929" actId="5793"/>
        <pc:sldMkLst>
          <pc:docMk/>
          <pc:sldMk cId="28756822" sldId="259"/>
        </pc:sldMkLst>
        <pc:spChg chg="mod">
          <ac:chgData name="Nithya Balachandiran" userId="e935dfa2-4659-4500-85e6-317d5269128f" providerId="ADAL" clId="{B01ED686-8040-48CC-9018-9AF5DEE243E0}" dt="2022-04-25T21:03:40.655" v="885" actId="255"/>
          <ac:spMkLst>
            <pc:docMk/>
            <pc:sldMk cId="28756822" sldId="259"/>
            <ac:spMk id="2" creationId="{10886509-2B7D-449A-89A5-C3F65BE72FC0}"/>
          </ac:spMkLst>
        </pc:spChg>
        <pc:spChg chg="mod">
          <ac:chgData name="Nithya Balachandiran" userId="e935dfa2-4659-4500-85e6-317d5269128f" providerId="ADAL" clId="{B01ED686-8040-48CC-9018-9AF5DEE243E0}" dt="2022-04-25T21:05:16.430" v="929" actId="5793"/>
          <ac:spMkLst>
            <pc:docMk/>
            <pc:sldMk cId="28756822" sldId="259"/>
            <ac:spMk id="3" creationId="{A744C6E5-91B5-47C9-8B86-C389B08917B3}"/>
          </ac:spMkLst>
        </pc:spChg>
      </pc:sldChg>
      <pc:sldChg chg="addSp delSp modSp new mod">
        <pc:chgData name="Nithya Balachandiran" userId="e935dfa2-4659-4500-85e6-317d5269128f" providerId="ADAL" clId="{B01ED686-8040-48CC-9018-9AF5DEE243E0}" dt="2022-04-25T21:02:01.427" v="881" actId="113"/>
        <pc:sldMkLst>
          <pc:docMk/>
          <pc:sldMk cId="419280737" sldId="260"/>
        </pc:sldMkLst>
        <pc:spChg chg="mod">
          <ac:chgData name="Nithya Balachandiran" userId="e935dfa2-4659-4500-85e6-317d5269128f" providerId="ADAL" clId="{B01ED686-8040-48CC-9018-9AF5DEE243E0}" dt="2022-04-25T20:57:27.832" v="733" actId="122"/>
          <ac:spMkLst>
            <pc:docMk/>
            <pc:sldMk cId="419280737" sldId="260"/>
            <ac:spMk id="2" creationId="{A50C62C8-DDCC-4C39-9F7C-1B46C49723A5}"/>
          </ac:spMkLst>
        </pc:spChg>
        <pc:spChg chg="del">
          <ac:chgData name="Nithya Balachandiran" userId="e935dfa2-4659-4500-85e6-317d5269128f" providerId="ADAL" clId="{B01ED686-8040-48CC-9018-9AF5DEE243E0}" dt="2022-04-25T20:56:41.218" v="727"/>
          <ac:spMkLst>
            <pc:docMk/>
            <pc:sldMk cId="419280737" sldId="260"/>
            <ac:spMk id="3" creationId="{18D2D30F-542E-4FEE-A9FF-DA32D796519C}"/>
          </ac:spMkLst>
        </pc:spChg>
        <pc:spChg chg="mod">
          <ac:chgData name="Nithya Balachandiran" userId="e935dfa2-4659-4500-85e6-317d5269128f" providerId="ADAL" clId="{B01ED686-8040-48CC-9018-9AF5DEE243E0}" dt="2022-04-25T21:02:01.427" v="881" actId="113"/>
          <ac:spMkLst>
            <pc:docMk/>
            <pc:sldMk cId="419280737" sldId="260"/>
            <ac:spMk id="4" creationId="{C5B2E488-E523-4E5D-B861-3684765CE804}"/>
          </ac:spMkLst>
        </pc:spChg>
        <pc:picChg chg="add mod">
          <ac:chgData name="Nithya Balachandiran" userId="e935dfa2-4659-4500-85e6-317d5269128f" providerId="ADAL" clId="{B01ED686-8040-48CC-9018-9AF5DEE243E0}" dt="2022-04-25T20:56:41.218" v="727"/>
          <ac:picMkLst>
            <pc:docMk/>
            <pc:sldMk cId="419280737" sldId="260"/>
            <ac:picMk id="1026" creationId="{823B5247-25B8-46A3-812D-51B4FF1896C8}"/>
          </ac:picMkLst>
        </pc:picChg>
      </pc:sldChg>
      <pc:sldChg chg="addSp delSp modSp new mod">
        <pc:chgData name="Nithya Balachandiran" userId="e935dfa2-4659-4500-85e6-317d5269128f" providerId="ADAL" clId="{B01ED686-8040-48CC-9018-9AF5DEE243E0}" dt="2022-04-25T21:18:13.676" v="1092" actId="122"/>
        <pc:sldMkLst>
          <pc:docMk/>
          <pc:sldMk cId="82532580" sldId="261"/>
        </pc:sldMkLst>
        <pc:spChg chg="mod">
          <ac:chgData name="Nithya Balachandiran" userId="e935dfa2-4659-4500-85e6-317d5269128f" providerId="ADAL" clId="{B01ED686-8040-48CC-9018-9AF5DEE243E0}" dt="2022-04-25T21:18:13.676" v="1092" actId="122"/>
          <ac:spMkLst>
            <pc:docMk/>
            <pc:sldMk cId="82532580" sldId="261"/>
            <ac:spMk id="2" creationId="{9C75B721-41A0-400F-94D2-EB2B1E96295C}"/>
          </ac:spMkLst>
        </pc:spChg>
        <pc:spChg chg="del">
          <ac:chgData name="Nithya Balachandiran" userId="e935dfa2-4659-4500-85e6-317d5269128f" providerId="ADAL" clId="{B01ED686-8040-48CC-9018-9AF5DEE243E0}" dt="2022-04-25T21:15:17.965" v="1003"/>
          <ac:spMkLst>
            <pc:docMk/>
            <pc:sldMk cId="82532580" sldId="261"/>
            <ac:spMk id="3" creationId="{EB8C91C8-9C8D-45F3-BE3D-DA0CBFF14850}"/>
          </ac:spMkLst>
        </pc:spChg>
        <pc:picChg chg="add mod">
          <ac:chgData name="Nithya Balachandiran" userId="e935dfa2-4659-4500-85e6-317d5269128f" providerId="ADAL" clId="{B01ED686-8040-48CC-9018-9AF5DEE243E0}" dt="2022-04-25T21:16:12.946" v="1010" actId="14100"/>
          <ac:picMkLst>
            <pc:docMk/>
            <pc:sldMk cId="82532580" sldId="261"/>
            <ac:picMk id="2050" creationId="{EC165726-6979-4280-AC90-EADB53ED2F18}"/>
          </ac:picMkLst>
        </pc:picChg>
      </pc:sldChg>
      <pc:sldChg chg="new">
        <pc:chgData name="Nithya Balachandiran" userId="e935dfa2-4659-4500-85e6-317d5269128f" providerId="ADAL" clId="{B01ED686-8040-48CC-9018-9AF5DEE243E0}" dt="2022-04-25T21:07:15.567" v="931" actId="680"/>
        <pc:sldMkLst>
          <pc:docMk/>
          <pc:sldMk cId="2381879595" sldId="262"/>
        </pc:sldMkLst>
      </pc:sldChg>
      <pc:sldChg chg="modSp new mod">
        <pc:chgData name="Nithya Balachandiran" userId="e935dfa2-4659-4500-85e6-317d5269128f" providerId="ADAL" clId="{B01ED686-8040-48CC-9018-9AF5DEE243E0}" dt="2022-04-25T21:12:04.027" v="1002" actId="20577"/>
        <pc:sldMkLst>
          <pc:docMk/>
          <pc:sldMk cId="4122094202" sldId="263"/>
        </pc:sldMkLst>
        <pc:spChg chg="mod">
          <ac:chgData name="Nithya Balachandiran" userId="e935dfa2-4659-4500-85e6-317d5269128f" providerId="ADAL" clId="{B01ED686-8040-48CC-9018-9AF5DEE243E0}" dt="2022-04-25T21:08:30.676" v="947" actId="122"/>
          <ac:spMkLst>
            <pc:docMk/>
            <pc:sldMk cId="4122094202" sldId="263"/>
            <ac:spMk id="2" creationId="{A49A755C-EA53-4D6E-82D7-EA2065861B6D}"/>
          </ac:spMkLst>
        </pc:spChg>
        <pc:spChg chg="mod">
          <ac:chgData name="Nithya Balachandiran" userId="e935dfa2-4659-4500-85e6-317d5269128f" providerId="ADAL" clId="{B01ED686-8040-48CC-9018-9AF5DEE243E0}" dt="2022-04-25T21:12:04.027" v="1002" actId="20577"/>
          <ac:spMkLst>
            <pc:docMk/>
            <pc:sldMk cId="4122094202" sldId="263"/>
            <ac:spMk id="3" creationId="{DBDD9FC4-632F-48DD-B3C0-5E62C4D8853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6:32:59.067" idx="2">
    <p:pos x="5996" y="3523"/>
    <p:text>Please explain liability assests flag values.
1                      1              6
                       0              2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821C1-2455-40A1-BEEB-5442C584B56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B5D92529-ED89-4DE0-8D7A-CF844563363D}">
      <dgm:prSet phldrT="[Text]"/>
      <dgm:spPr/>
      <dgm:t>
        <a:bodyPr/>
        <a:lstStyle/>
        <a:p>
          <a:r>
            <a:rPr lang="en-US" dirty="0"/>
            <a:t>Feature Selection </a:t>
          </a:r>
          <a:endParaRPr lang="en-PK" dirty="0"/>
        </a:p>
      </dgm:t>
    </dgm:pt>
    <dgm:pt modelId="{D7837CE3-F23E-451D-8F9C-13230452F343}" type="parTrans" cxnId="{E4C7996C-FA8A-45A8-81CB-1C2D4A8D65D5}">
      <dgm:prSet/>
      <dgm:spPr/>
      <dgm:t>
        <a:bodyPr/>
        <a:lstStyle/>
        <a:p>
          <a:endParaRPr lang="en-PK"/>
        </a:p>
      </dgm:t>
    </dgm:pt>
    <dgm:pt modelId="{738B0E48-5757-407A-86A2-E47E0DBEC6CD}" type="sibTrans" cxnId="{E4C7996C-FA8A-45A8-81CB-1C2D4A8D65D5}">
      <dgm:prSet/>
      <dgm:spPr/>
      <dgm:t>
        <a:bodyPr/>
        <a:lstStyle/>
        <a:p>
          <a:endParaRPr lang="en-PK"/>
        </a:p>
      </dgm:t>
    </dgm:pt>
    <dgm:pt modelId="{03AE849B-303F-42C0-A03E-BD8F85E8A492}">
      <dgm:prSet phldrT="[Text]"/>
      <dgm:spPr/>
      <dgm:t>
        <a:bodyPr/>
        <a:lstStyle/>
        <a:p>
          <a:r>
            <a:rPr lang="en-US" dirty="0"/>
            <a:t>Data Transformation</a:t>
          </a:r>
          <a:endParaRPr lang="en-PK" dirty="0"/>
        </a:p>
      </dgm:t>
    </dgm:pt>
    <dgm:pt modelId="{277EE179-55D5-46D4-BD2A-28C2B7A47509}" type="parTrans" cxnId="{D730C783-D736-4FFB-B07E-EC6C7F0DF288}">
      <dgm:prSet/>
      <dgm:spPr/>
      <dgm:t>
        <a:bodyPr/>
        <a:lstStyle/>
        <a:p>
          <a:endParaRPr lang="en-PK"/>
        </a:p>
      </dgm:t>
    </dgm:pt>
    <dgm:pt modelId="{F1819FAE-661C-4AD3-9AC6-7D66F2F9B6FA}" type="sibTrans" cxnId="{D730C783-D736-4FFB-B07E-EC6C7F0DF288}">
      <dgm:prSet/>
      <dgm:spPr/>
      <dgm:t>
        <a:bodyPr/>
        <a:lstStyle/>
        <a:p>
          <a:endParaRPr lang="en-PK"/>
        </a:p>
      </dgm:t>
    </dgm:pt>
    <dgm:pt modelId="{00B3E4C2-ACF9-473C-8D0D-BD47FE4A0391}">
      <dgm:prSet phldrT="[Text]"/>
      <dgm:spPr/>
      <dgm:t>
        <a:bodyPr/>
        <a:lstStyle/>
        <a:p>
          <a:r>
            <a:rPr lang="en-US" dirty="0"/>
            <a:t>Cross Validation</a:t>
          </a:r>
        </a:p>
      </dgm:t>
    </dgm:pt>
    <dgm:pt modelId="{95E396D1-C535-4CAD-B2C0-A58045FC7160}" type="parTrans" cxnId="{0919C947-5FA7-4BF0-B5BF-7DC3560A2030}">
      <dgm:prSet/>
      <dgm:spPr/>
      <dgm:t>
        <a:bodyPr/>
        <a:lstStyle/>
        <a:p>
          <a:endParaRPr lang="en-PK"/>
        </a:p>
      </dgm:t>
    </dgm:pt>
    <dgm:pt modelId="{0C802485-110F-4A92-93D8-E5A84D62D026}" type="sibTrans" cxnId="{0919C947-5FA7-4BF0-B5BF-7DC3560A2030}">
      <dgm:prSet/>
      <dgm:spPr/>
      <dgm:t>
        <a:bodyPr/>
        <a:lstStyle/>
        <a:p>
          <a:endParaRPr lang="en-PK"/>
        </a:p>
      </dgm:t>
    </dgm:pt>
    <dgm:pt modelId="{BAA308F5-13AF-4DE3-B99D-D5FBB9BC554F}">
      <dgm:prSet/>
      <dgm:spPr/>
      <dgm:t>
        <a:bodyPr/>
        <a:lstStyle/>
        <a:p>
          <a:r>
            <a:rPr lang="en-US" dirty="0"/>
            <a:t>Best Parameters</a:t>
          </a:r>
          <a:endParaRPr lang="en-PK" dirty="0"/>
        </a:p>
      </dgm:t>
    </dgm:pt>
    <dgm:pt modelId="{2BEBB307-1313-4F71-90F1-547505793C0D}" type="parTrans" cxnId="{7BE44954-682A-40A2-883B-0AE1967AE100}">
      <dgm:prSet/>
      <dgm:spPr/>
      <dgm:t>
        <a:bodyPr/>
        <a:lstStyle/>
        <a:p>
          <a:endParaRPr lang="en-PK"/>
        </a:p>
      </dgm:t>
    </dgm:pt>
    <dgm:pt modelId="{0E73FF19-0785-46C1-86B9-7ED30416864F}" type="sibTrans" cxnId="{7BE44954-682A-40A2-883B-0AE1967AE100}">
      <dgm:prSet/>
      <dgm:spPr/>
      <dgm:t>
        <a:bodyPr/>
        <a:lstStyle/>
        <a:p>
          <a:endParaRPr lang="en-PK"/>
        </a:p>
      </dgm:t>
    </dgm:pt>
    <dgm:pt modelId="{E34DB014-BB95-478E-B9BB-E1412C8DD234}">
      <dgm:prSet/>
      <dgm:spPr/>
      <dgm:t>
        <a:bodyPr/>
        <a:lstStyle/>
        <a:p>
          <a:r>
            <a:rPr lang="en-US" dirty="0"/>
            <a:t>Model Training</a:t>
          </a:r>
          <a:endParaRPr lang="en-PK" dirty="0"/>
        </a:p>
      </dgm:t>
    </dgm:pt>
    <dgm:pt modelId="{2BD780C6-84E8-44A5-A6A6-6D9542185C3A}" type="parTrans" cxnId="{D582C867-5D26-4799-8F1B-0D8BB7C8F5D8}">
      <dgm:prSet/>
      <dgm:spPr/>
      <dgm:t>
        <a:bodyPr/>
        <a:lstStyle/>
        <a:p>
          <a:endParaRPr lang="en-PK"/>
        </a:p>
      </dgm:t>
    </dgm:pt>
    <dgm:pt modelId="{EA0019C6-1181-4851-8EB7-BA1212A41047}" type="sibTrans" cxnId="{D582C867-5D26-4799-8F1B-0D8BB7C8F5D8}">
      <dgm:prSet/>
      <dgm:spPr/>
      <dgm:t>
        <a:bodyPr/>
        <a:lstStyle/>
        <a:p>
          <a:endParaRPr lang="en-PK"/>
        </a:p>
      </dgm:t>
    </dgm:pt>
    <dgm:pt modelId="{2076CF92-C0B5-469D-8086-57984D2A0694}">
      <dgm:prSet/>
      <dgm:spPr/>
      <dgm:t>
        <a:bodyPr/>
        <a:lstStyle/>
        <a:p>
          <a:r>
            <a:rPr lang="en-US" dirty="0"/>
            <a:t>Evaluation On Validation  set </a:t>
          </a:r>
          <a:endParaRPr lang="en-PK" dirty="0"/>
        </a:p>
      </dgm:t>
    </dgm:pt>
    <dgm:pt modelId="{1C073710-41C8-4452-9244-52C5E9D7FCFF}" type="parTrans" cxnId="{C6A865D4-E7B4-44FB-9C93-EEC6DB9B59A1}">
      <dgm:prSet/>
      <dgm:spPr/>
      <dgm:t>
        <a:bodyPr/>
        <a:lstStyle/>
        <a:p>
          <a:endParaRPr lang="en-PK"/>
        </a:p>
      </dgm:t>
    </dgm:pt>
    <dgm:pt modelId="{EE8EAEE1-1CEF-4103-89B1-EE57201298B3}" type="sibTrans" cxnId="{C6A865D4-E7B4-44FB-9C93-EEC6DB9B59A1}">
      <dgm:prSet/>
      <dgm:spPr/>
      <dgm:t>
        <a:bodyPr/>
        <a:lstStyle/>
        <a:p>
          <a:endParaRPr lang="en-PK"/>
        </a:p>
      </dgm:t>
    </dgm:pt>
    <dgm:pt modelId="{020AF031-60FE-4211-9E0D-E685F10F111D}">
      <dgm:prSet/>
      <dgm:spPr/>
      <dgm:t>
        <a:bodyPr/>
        <a:lstStyle/>
        <a:p>
          <a:r>
            <a:rPr lang="en-US" dirty="0"/>
            <a:t>Best Models</a:t>
          </a:r>
          <a:endParaRPr lang="en-PK" dirty="0"/>
        </a:p>
      </dgm:t>
    </dgm:pt>
    <dgm:pt modelId="{53509BA9-0C27-4E71-8579-B56F0388C2EF}" type="parTrans" cxnId="{D6C6E473-178E-490C-B671-BE2FA022F2A6}">
      <dgm:prSet/>
      <dgm:spPr/>
      <dgm:t>
        <a:bodyPr/>
        <a:lstStyle/>
        <a:p>
          <a:endParaRPr lang="en-PK"/>
        </a:p>
      </dgm:t>
    </dgm:pt>
    <dgm:pt modelId="{442E1E1B-FF6B-40B5-98E7-02E25A07CA59}" type="sibTrans" cxnId="{D6C6E473-178E-490C-B671-BE2FA022F2A6}">
      <dgm:prSet/>
      <dgm:spPr/>
      <dgm:t>
        <a:bodyPr/>
        <a:lstStyle/>
        <a:p>
          <a:endParaRPr lang="en-PK"/>
        </a:p>
      </dgm:t>
    </dgm:pt>
    <dgm:pt modelId="{18CEF2FE-7EE8-489D-90B5-BBC3D17CE06B}">
      <dgm:prSet/>
      <dgm:spPr/>
      <dgm:t>
        <a:bodyPr/>
        <a:lstStyle/>
        <a:p>
          <a:r>
            <a:rPr lang="en-US" dirty="0"/>
            <a:t>Final Evaluation Test Data</a:t>
          </a:r>
        </a:p>
      </dgm:t>
    </dgm:pt>
    <dgm:pt modelId="{2A6992F1-A491-4DF3-827D-D0E0BE58E7AB}" type="parTrans" cxnId="{3333C102-3BF2-4576-BB22-324431928EB2}">
      <dgm:prSet/>
      <dgm:spPr/>
      <dgm:t>
        <a:bodyPr/>
        <a:lstStyle/>
        <a:p>
          <a:endParaRPr lang="en-PK"/>
        </a:p>
      </dgm:t>
    </dgm:pt>
    <dgm:pt modelId="{786EDF6C-A8BE-4883-9C0F-739F41BC51FB}" type="sibTrans" cxnId="{3333C102-3BF2-4576-BB22-324431928EB2}">
      <dgm:prSet/>
      <dgm:spPr/>
      <dgm:t>
        <a:bodyPr/>
        <a:lstStyle/>
        <a:p>
          <a:endParaRPr lang="en-PK"/>
        </a:p>
      </dgm:t>
    </dgm:pt>
    <dgm:pt modelId="{E1C919FC-B383-4CF9-96C3-B2A22F5C28B4}" type="pres">
      <dgm:prSet presAssocID="{940821C1-2455-40A1-BEEB-5442C584B56C}" presName="rootnode" presStyleCnt="0">
        <dgm:presLayoutVars>
          <dgm:chMax/>
          <dgm:chPref/>
          <dgm:dir/>
          <dgm:animLvl val="lvl"/>
        </dgm:presLayoutVars>
      </dgm:prSet>
      <dgm:spPr/>
    </dgm:pt>
    <dgm:pt modelId="{5CBE2E55-8AC3-400A-A432-E89DB3E76A93}" type="pres">
      <dgm:prSet presAssocID="{B5D92529-ED89-4DE0-8D7A-CF844563363D}" presName="composite" presStyleCnt="0"/>
      <dgm:spPr/>
    </dgm:pt>
    <dgm:pt modelId="{B389B209-2848-498B-B2C2-FC1BE569E402}" type="pres">
      <dgm:prSet presAssocID="{B5D92529-ED89-4DE0-8D7A-CF844563363D}" presName="bentUpArrow1" presStyleLbl="alignImgPlace1" presStyleIdx="0" presStyleCnt="7"/>
      <dgm:spPr/>
    </dgm:pt>
    <dgm:pt modelId="{E55633ED-520D-4865-8A21-FA55389E6018}" type="pres">
      <dgm:prSet presAssocID="{B5D92529-ED89-4DE0-8D7A-CF844563363D}" presName="ParentText" presStyleLbl="node1" presStyleIdx="0" presStyleCnt="8" custScaleX="91034">
        <dgm:presLayoutVars>
          <dgm:chMax val="1"/>
          <dgm:chPref val="1"/>
          <dgm:bulletEnabled val="1"/>
        </dgm:presLayoutVars>
      </dgm:prSet>
      <dgm:spPr/>
    </dgm:pt>
    <dgm:pt modelId="{D34CB6C3-2098-4D53-9893-B2F6BA1BB9B2}" type="pres">
      <dgm:prSet presAssocID="{B5D92529-ED89-4DE0-8D7A-CF844563363D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473542DA-1747-428C-82DE-155E0C7550CE}" type="pres">
      <dgm:prSet presAssocID="{738B0E48-5757-407A-86A2-E47E0DBEC6CD}" presName="sibTrans" presStyleCnt="0"/>
      <dgm:spPr/>
    </dgm:pt>
    <dgm:pt modelId="{F14E0B36-0E23-48EE-9D94-4218B908D9A1}" type="pres">
      <dgm:prSet presAssocID="{03AE849B-303F-42C0-A03E-BD8F85E8A492}" presName="composite" presStyleCnt="0"/>
      <dgm:spPr/>
    </dgm:pt>
    <dgm:pt modelId="{865DDD82-D3F2-4DCC-9535-D64A9FA71FE8}" type="pres">
      <dgm:prSet presAssocID="{03AE849B-303F-42C0-A03E-BD8F85E8A492}" presName="bentUpArrow1" presStyleLbl="alignImgPlace1" presStyleIdx="1" presStyleCnt="7"/>
      <dgm:spPr/>
    </dgm:pt>
    <dgm:pt modelId="{3EB4FAFC-7A50-48EE-A325-E5C38C3A85B8}" type="pres">
      <dgm:prSet presAssocID="{03AE849B-303F-42C0-A03E-BD8F85E8A492}" presName="ParentText" presStyleLbl="node1" presStyleIdx="1" presStyleCnt="8" custScaleX="84160" custLinFactNeighborX="938" custLinFactNeighborY="670">
        <dgm:presLayoutVars>
          <dgm:chMax val="1"/>
          <dgm:chPref val="1"/>
          <dgm:bulletEnabled val="1"/>
        </dgm:presLayoutVars>
      </dgm:prSet>
      <dgm:spPr/>
    </dgm:pt>
    <dgm:pt modelId="{FA1C8EA2-9A82-4F14-9E18-03837E2EF7F3}" type="pres">
      <dgm:prSet presAssocID="{03AE849B-303F-42C0-A03E-BD8F85E8A492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8650B1DD-8DD4-4C88-95B2-E8BB15675E93}" type="pres">
      <dgm:prSet presAssocID="{F1819FAE-661C-4AD3-9AC6-7D66F2F9B6FA}" presName="sibTrans" presStyleCnt="0"/>
      <dgm:spPr/>
    </dgm:pt>
    <dgm:pt modelId="{91C3B192-2323-4400-8268-A249D48C7D42}" type="pres">
      <dgm:prSet presAssocID="{00B3E4C2-ACF9-473C-8D0D-BD47FE4A0391}" presName="composite" presStyleCnt="0"/>
      <dgm:spPr/>
    </dgm:pt>
    <dgm:pt modelId="{D7E3F7D9-D863-442E-A8BE-C6B0F6E5BB7B}" type="pres">
      <dgm:prSet presAssocID="{00B3E4C2-ACF9-473C-8D0D-BD47FE4A0391}" presName="bentUpArrow1" presStyleLbl="alignImgPlace1" presStyleIdx="2" presStyleCnt="7"/>
      <dgm:spPr/>
    </dgm:pt>
    <dgm:pt modelId="{3E2A8A1E-6DC8-429D-BCC6-FD32094220E4}" type="pres">
      <dgm:prSet presAssocID="{00B3E4C2-ACF9-473C-8D0D-BD47FE4A0391}" presName="ParentText" presStyleLbl="node1" presStyleIdx="2" presStyleCnt="8" custLinFactNeighborX="-679" custLinFactNeighborY="-5824">
        <dgm:presLayoutVars>
          <dgm:chMax val="1"/>
          <dgm:chPref val="1"/>
          <dgm:bulletEnabled val="1"/>
        </dgm:presLayoutVars>
      </dgm:prSet>
      <dgm:spPr/>
    </dgm:pt>
    <dgm:pt modelId="{BE0A826F-E6E7-448A-9EFF-18E35D289BB4}" type="pres">
      <dgm:prSet presAssocID="{00B3E4C2-ACF9-473C-8D0D-BD47FE4A0391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5C3262CE-86C0-46F0-BF93-2532492F21FB}" type="pres">
      <dgm:prSet presAssocID="{0C802485-110F-4A92-93D8-E5A84D62D026}" presName="sibTrans" presStyleCnt="0"/>
      <dgm:spPr/>
    </dgm:pt>
    <dgm:pt modelId="{C47F9540-B037-486E-A743-BCDD5B13A43E}" type="pres">
      <dgm:prSet presAssocID="{BAA308F5-13AF-4DE3-B99D-D5FBB9BC554F}" presName="composite" presStyleCnt="0"/>
      <dgm:spPr/>
    </dgm:pt>
    <dgm:pt modelId="{D11F7051-2CE8-4DE6-AA1A-23814C21B374}" type="pres">
      <dgm:prSet presAssocID="{BAA308F5-13AF-4DE3-B99D-D5FBB9BC554F}" presName="bentUpArrow1" presStyleLbl="alignImgPlace1" presStyleIdx="3" presStyleCnt="7"/>
      <dgm:spPr/>
    </dgm:pt>
    <dgm:pt modelId="{1C688B45-0805-4893-B588-86D4CECD9DD6}" type="pres">
      <dgm:prSet presAssocID="{BAA308F5-13AF-4DE3-B99D-D5FBB9BC554F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33723CC8-E7C7-4E66-B99D-050214A2E5C5}" type="pres">
      <dgm:prSet presAssocID="{BAA308F5-13AF-4DE3-B99D-D5FBB9BC554F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3D382683-CB9E-4DD6-8473-30CEDF7AF165}" type="pres">
      <dgm:prSet presAssocID="{0E73FF19-0785-46C1-86B9-7ED30416864F}" presName="sibTrans" presStyleCnt="0"/>
      <dgm:spPr/>
    </dgm:pt>
    <dgm:pt modelId="{736BCAB8-4D67-4433-8E52-DEC06F4A4336}" type="pres">
      <dgm:prSet presAssocID="{E34DB014-BB95-478E-B9BB-E1412C8DD234}" presName="composite" presStyleCnt="0"/>
      <dgm:spPr/>
    </dgm:pt>
    <dgm:pt modelId="{A61F85AF-F1CE-4F05-88FE-46B616FD13FA}" type="pres">
      <dgm:prSet presAssocID="{E34DB014-BB95-478E-B9BB-E1412C8DD234}" presName="bentUpArrow1" presStyleLbl="alignImgPlace1" presStyleIdx="4" presStyleCnt="7"/>
      <dgm:spPr/>
    </dgm:pt>
    <dgm:pt modelId="{C2364EA6-44EB-4BD4-B51F-0F9DCB980053}" type="pres">
      <dgm:prSet presAssocID="{E34DB014-BB95-478E-B9BB-E1412C8DD234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3A0443FE-887B-4252-83AA-5444727C5D34}" type="pres">
      <dgm:prSet presAssocID="{E34DB014-BB95-478E-B9BB-E1412C8DD234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E40A8EB7-F02C-4B24-A595-F1747430D7AE}" type="pres">
      <dgm:prSet presAssocID="{EA0019C6-1181-4851-8EB7-BA1212A41047}" presName="sibTrans" presStyleCnt="0"/>
      <dgm:spPr/>
    </dgm:pt>
    <dgm:pt modelId="{E4EC562E-F001-4616-86ED-19D3D76DFEA1}" type="pres">
      <dgm:prSet presAssocID="{2076CF92-C0B5-469D-8086-57984D2A0694}" presName="composite" presStyleCnt="0"/>
      <dgm:spPr/>
    </dgm:pt>
    <dgm:pt modelId="{48E09CE3-6A88-41C3-A57A-A5972914B545}" type="pres">
      <dgm:prSet presAssocID="{2076CF92-C0B5-469D-8086-57984D2A0694}" presName="bentUpArrow1" presStyleLbl="alignImgPlace1" presStyleIdx="5" presStyleCnt="7"/>
      <dgm:spPr/>
    </dgm:pt>
    <dgm:pt modelId="{38D47B13-4581-4BCC-8FE2-7AC3BF393D6E}" type="pres">
      <dgm:prSet presAssocID="{2076CF92-C0B5-469D-8086-57984D2A0694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BAC28EDB-62E4-4F0A-B006-2CEFEABD93F2}" type="pres">
      <dgm:prSet presAssocID="{2076CF92-C0B5-469D-8086-57984D2A0694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82CA4A3-2B7A-42C7-BA39-AB61EA572658}" type="pres">
      <dgm:prSet presAssocID="{EE8EAEE1-1CEF-4103-89B1-EE57201298B3}" presName="sibTrans" presStyleCnt="0"/>
      <dgm:spPr/>
    </dgm:pt>
    <dgm:pt modelId="{6CBCD1B6-4545-4F85-B4FA-F1509ACDB1A4}" type="pres">
      <dgm:prSet presAssocID="{020AF031-60FE-4211-9E0D-E685F10F111D}" presName="composite" presStyleCnt="0"/>
      <dgm:spPr/>
    </dgm:pt>
    <dgm:pt modelId="{880F2251-5495-4241-9426-C4DD90FF5F4B}" type="pres">
      <dgm:prSet presAssocID="{020AF031-60FE-4211-9E0D-E685F10F111D}" presName="bentUpArrow1" presStyleLbl="alignImgPlace1" presStyleIdx="6" presStyleCnt="7"/>
      <dgm:spPr/>
    </dgm:pt>
    <dgm:pt modelId="{A2F5522C-20C7-4AEF-960B-AD475219329E}" type="pres">
      <dgm:prSet presAssocID="{020AF031-60FE-4211-9E0D-E685F10F111D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CF6B7B53-6A6D-463F-AD09-D5DD5A87CC78}" type="pres">
      <dgm:prSet presAssocID="{020AF031-60FE-4211-9E0D-E685F10F111D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663373CB-212A-469F-B32E-4944C66FFE37}" type="pres">
      <dgm:prSet presAssocID="{442E1E1B-FF6B-40B5-98E7-02E25A07CA59}" presName="sibTrans" presStyleCnt="0"/>
      <dgm:spPr/>
    </dgm:pt>
    <dgm:pt modelId="{ACDCAF01-3D03-49E2-BA1A-C635C8EAD025}" type="pres">
      <dgm:prSet presAssocID="{18CEF2FE-7EE8-489D-90B5-BBC3D17CE06B}" presName="composite" presStyleCnt="0"/>
      <dgm:spPr/>
    </dgm:pt>
    <dgm:pt modelId="{7260CFBA-9D12-4167-AC6B-B02AE7C6DD72}" type="pres">
      <dgm:prSet presAssocID="{18CEF2FE-7EE8-489D-90B5-BBC3D17CE06B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3333C102-3BF2-4576-BB22-324431928EB2}" srcId="{940821C1-2455-40A1-BEEB-5442C584B56C}" destId="{18CEF2FE-7EE8-489D-90B5-BBC3D17CE06B}" srcOrd="7" destOrd="0" parTransId="{2A6992F1-A491-4DF3-827D-D0E0BE58E7AB}" sibTransId="{786EDF6C-A8BE-4883-9C0F-739F41BC51FB}"/>
    <dgm:cxn modelId="{B0661E23-98B0-4746-8C87-507F75A0231F}" type="presOf" srcId="{B5D92529-ED89-4DE0-8D7A-CF844563363D}" destId="{E55633ED-520D-4865-8A21-FA55389E6018}" srcOrd="0" destOrd="0" presId="urn:microsoft.com/office/officeart/2005/8/layout/StepDownProcess"/>
    <dgm:cxn modelId="{D582C867-5D26-4799-8F1B-0D8BB7C8F5D8}" srcId="{940821C1-2455-40A1-BEEB-5442C584B56C}" destId="{E34DB014-BB95-478E-B9BB-E1412C8DD234}" srcOrd="4" destOrd="0" parTransId="{2BD780C6-84E8-44A5-A6A6-6D9542185C3A}" sibTransId="{EA0019C6-1181-4851-8EB7-BA1212A41047}"/>
    <dgm:cxn modelId="{0919C947-5FA7-4BF0-B5BF-7DC3560A2030}" srcId="{940821C1-2455-40A1-BEEB-5442C584B56C}" destId="{00B3E4C2-ACF9-473C-8D0D-BD47FE4A0391}" srcOrd="2" destOrd="0" parTransId="{95E396D1-C535-4CAD-B2C0-A58045FC7160}" sibTransId="{0C802485-110F-4A92-93D8-E5A84D62D026}"/>
    <dgm:cxn modelId="{E4C7996C-FA8A-45A8-81CB-1C2D4A8D65D5}" srcId="{940821C1-2455-40A1-BEEB-5442C584B56C}" destId="{B5D92529-ED89-4DE0-8D7A-CF844563363D}" srcOrd="0" destOrd="0" parTransId="{D7837CE3-F23E-451D-8F9C-13230452F343}" sibTransId="{738B0E48-5757-407A-86A2-E47E0DBEC6CD}"/>
    <dgm:cxn modelId="{5862244E-772B-467F-A8A4-3F5A5D57F153}" type="presOf" srcId="{2076CF92-C0B5-469D-8086-57984D2A0694}" destId="{38D47B13-4581-4BCC-8FE2-7AC3BF393D6E}" srcOrd="0" destOrd="0" presId="urn:microsoft.com/office/officeart/2005/8/layout/StepDownProcess"/>
    <dgm:cxn modelId="{D6C6E473-178E-490C-B671-BE2FA022F2A6}" srcId="{940821C1-2455-40A1-BEEB-5442C584B56C}" destId="{020AF031-60FE-4211-9E0D-E685F10F111D}" srcOrd="6" destOrd="0" parTransId="{53509BA9-0C27-4E71-8579-B56F0388C2EF}" sibTransId="{442E1E1B-FF6B-40B5-98E7-02E25A07CA59}"/>
    <dgm:cxn modelId="{7BE44954-682A-40A2-883B-0AE1967AE100}" srcId="{940821C1-2455-40A1-BEEB-5442C584B56C}" destId="{BAA308F5-13AF-4DE3-B99D-D5FBB9BC554F}" srcOrd="3" destOrd="0" parTransId="{2BEBB307-1313-4F71-90F1-547505793C0D}" sibTransId="{0E73FF19-0785-46C1-86B9-7ED30416864F}"/>
    <dgm:cxn modelId="{3C3FB777-FC17-447B-8666-A12559CDBF9F}" type="presOf" srcId="{940821C1-2455-40A1-BEEB-5442C584B56C}" destId="{E1C919FC-B383-4CF9-96C3-B2A22F5C28B4}" srcOrd="0" destOrd="0" presId="urn:microsoft.com/office/officeart/2005/8/layout/StepDownProcess"/>
    <dgm:cxn modelId="{D1CF8B78-1F28-4874-B7B3-01ED3F17B8B3}" type="presOf" srcId="{BAA308F5-13AF-4DE3-B99D-D5FBB9BC554F}" destId="{1C688B45-0805-4893-B588-86D4CECD9DD6}" srcOrd="0" destOrd="0" presId="urn:microsoft.com/office/officeart/2005/8/layout/StepDownProcess"/>
    <dgm:cxn modelId="{D730C783-D736-4FFB-B07E-EC6C7F0DF288}" srcId="{940821C1-2455-40A1-BEEB-5442C584B56C}" destId="{03AE849B-303F-42C0-A03E-BD8F85E8A492}" srcOrd="1" destOrd="0" parTransId="{277EE179-55D5-46D4-BD2A-28C2B7A47509}" sibTransId="{F1819FAE-661C-4AD3-9AC6-7D66F2F9B6FA}"/>
    <dgm:cxn modelId="{C1D76188-8054-4580-B41E-7BEA6AA676A3}" type="presOf" srcId="{18CEF2FE-7EE8-489D-90B5-BBC3D17CE06B}" destId="{7260CFBA-9D12-4167-AC6B-B02AE7C6DD72}" srcOrd="0" destOrd="0" presId="urn:microsoft.com/office/officeart/2005/8/layout/StepDownProcess"/>
    <dgm:cxn modelId="{9CA3629D-BD5B-48BA-B7C5-F8EDF229C5AA}" type="presOf" srcId="{020AF031-60FE-4211-9E0D-E685F10F111D}" destId="{A2F5522C-20C7-4AEF-960B-AD475219329E}" srcOrd="0" destOrd="0" presId="urn:microsoft.com/office/officeart/2005/8/layout/StepDownProcess"/>
    <dgm:cxn modelId="{62C212A2-12BD-4E0F-ABF0-C4FF3B7B06FE}" type="presOf" srcId="{E34DB014-BB95-478E-B9BB-E1412C8DD234}" destId="{C2364EA6-44EB-4BD4-B51F-0F9DCB980053}" srcOrd="0" destOrd="0" presId="urn:microsoft.com/office/officeart/2005/8/layout/StepDownProcess"/>
    <dgm:cxn modelId="{58C0D3BC-600D-4FEC-AD50-B7181C68BA50}" type="presOf" srcId="{03AE849B-303F-42C0-A03E-BD8F85E8A492}" destId="{3EB4FAFC-7A50-48EE-A325-E5C38C3A85B8}" srcOrd="0" destOrd="0" presId="urn:microsoft.com/office/officeart/2005/8/layout/StepDownProcess"/>
    <dgm:cxn modelId="{C6A865D4-E7B4-44FB-9C93-EEC6DB9B59A1}" srcId="{940821C1-2455-40A1-BEEB-5442C584B56C}" destId="{2076CF92-C0B5-469D-8086-57984D2A0694}" srcOrd="5" destOrd="0" parTransId="{1C073710-41C8-4452-9244-52C5E9D7FCFF}" sibTransId="{EE8EAEE1-1CEF-4103-89B1-EE57201298B3}"/>
    <dgm:cxn modelId="{3071C4FC-3B3B-4BE6-AA64-277BCDB51413}" type="presOf" srcId="{00B3E4C2-ACF9-473C-8D0D-BD47FE4A0391}" destId="{3E2A8A1E-6DC8-429D-BCC6-FD32094220E4}" srcOrd="0" destOrd="0" presId="urn:microsoft.com/office/officeart/2005/8/layout/StepDownProcess"/>
    <dgm:cxn modelId="{0BDD3146-1BBE-4C40-9CA7-3C8DBDF7D68C}" type="presParOf" srcId="{E1C919FC-B383-4CF9-96C3-B2A22F5C28B4}" destId="{5CBE2E55-8AC3-400A-A432-E89DB3E76A93}" srcOrd="0" destOrd="0" presId="urn:microsoft.com/office/officeart/2005/8/layout/StepDownProcess"/>
    <dgm:cxn modelId="{54B74A4F-1DEA-48D9-A24D-47C119D4A163}" type="presParOf" srcId="{5CBE2E55-8AC3-400A-A432-E89DB3E76A93}" destId="{B389B209-2848-498B-B2C2-FC1BE569E402}" srcOrd="0" destOrd="0" presId="urn:microsoft.com/office/officeart/2005/8/layout/StepDownProcess"/>
    <dgm:cxn modelId="{5EB269F9-FB18-4550-905C-97449AEBFE67}" type="presParOf" srcId="{5CBE2E55-8AC3-400A-A432-E89DB3E76A93}" destId="{E55633ED-520D-4865-8A21-FA55389E6018}" srcOrd="1" destOrd="0" presId="urn:microsoft.com/office/officeart/2005/8/layout/StepDownProcess"/>
    <dgm:cxn modelId="{E7A2880D-FBC5-4D31-920F-32E1900896B6}" type="presParOf" srcId="{5CBE2E55-8AC3-400A-A432-E89DB3E76A93}" destId="{D34CB6C3-2098-4D53-9893-B2F6BA1BB9B2}" srcOrd="2" destOrd="0" presId="urn:microsoft.com/office/officeart/2005/8/layout/StepDownProcess"/>
    <dgm:cxn modelId="{1319642C-57BB-462C-B801-77ED119144A0}" type="presParOf" srcId="{E1C919FC-B383-4CF9-96C3-B2A22F5C28B4}" destId="{473542DA-1747-428C-82DE-155E0C7550CE}" srcOrd="1" destOrd="0" presId="urn:microsoft.com/office/officeart/2005/8/layout/StepDownProcess"/>
    <dgm:cxn modelId="{CAC47A74-ADFA-4EA8-BDB5-4C3A12447475}" type="presParOf" srcId="{E1C919FC-B383-4CF9-96C3-B2A22F5C28B4}" destId="{F14E0B36-0E23-48EE-9D94-4218B908D9A1}" srcOrd="2" destOrd="0" presId="urn:microsoft.com/office/officeart/2005/8/layout/StepDownProcess"/>
    <dgm:cxn modelId="{24551E05-545F-48C6-AD9B-B3E80DB0B0DD}" type="presParOf" srcId="{F14E0B36-0E23-48EE-9D94-4218B908D9A1}" destId="{865DDD82-D3F2-4DCC-9535-D64A9FA71FE8}" srcOrd="0" destOrd="0" presId="urn:microsoft.com/office/officeart/2005/8/layout/StepDownProcess"/>
    <dgm:cxn modelId="{E5BAF6A2-E765-45CB-A76A-E8C06C69EEE3}" type="presParOf" srcId="{F14E0B36-0E23-48EE-9D94-4218B908D9A1}" destId="{3EB4FAFC-7A50-48EE-A325-E5C38C3A85B8}" srcOrd="1" destOrd="0" presId="urn:microsoft.com/office/officeart/2005/8/layout/StepDownProcess"/>
    <dgm:cxn modelId="{F0F40698-8082-487F-915D-3B5714E8CDC8}" type="presParOf" srcId="{F14E0B36-0E23-48EE-9D94-4218B908D9A1}" destId="{FA1C8EA2-9A82-4F14-9E18-03837E2EF7F3}" srcOrd="2" destOrd="0" presId="urn:microsoft.com/office/officeart/2005/8/layout/StepDownProcess"/>
    <dgm:cxn modelId="{17E0B55B-7051-40D4-82C9-FB1AB311BC3B}" type="presParOf" srcId="{E1C919FC-B383-4CF9-96C3-B2A22F5C28B4}" destId="{8650B1DD-8DD4-4C88-95B2-E8BB15675E93}" srcOrd="3" destOrd="0" presId="urn:microsoft.com/office/officeart/2005/8/layout/StepDownProcess"/>
    <dgm:cxn modelId="{87BF3FA4-6C0D-4431-B11F-D3B1EC156DF9}" type="presParOf" srcId="{E1C919FC-B383-4CF9-96C3-B2A22F5C28B4}" destId="{91C3B192-2323-4400-8268-A249D48C7D42}" srcOrd="4" destOrd="0" presId="urn:microsoft.com/office/officeart/2005/8/layout/StepDownProcess"/>
    <dgm:cxn modelId="{655AD029-4BDD-4193-BA90-45A518DB6181}" type="presParOf" srcId="{91C3B192-2323-4400-8268-A249D48C7D42}" destId="{D7E3F7D9-D863-442E-A8BE-C6B0F6E5BB7B}" srcOrd="0" destOrd="0" presId="urn:microsoft.com/office/officeart/2005/8/layout/StepDownProcess"/>
    <dgm:cxn modelId="{0AB031D4-B6F9-4A9F-AFC6-34065B7E30A3}" type="presParOf" srcId="{91C3B192-2323-4400-8268-A249D48C7D42}" destId="{3E2A8A1E-6DC8-429D-BCC6-FD32094220E4}" srcOrd="1" destOrd="0" presId="urn:microsoft.com/office/officeart/2005/8/layout/StepDownProcess"/>
    <dgm:cxn modelId="{D261C3EE-7963-46A1-82DB-CBB8B8D28276}" type="presParOf" srcId="{91C3B192-2323-4400-8268-A249D48C7D42}" destId="{BE0A826F-E6E7-448A-9EFF-18E35D289BB4}" srcOrd="2" destOrd="0" presId="urn:microsoft.com/office/officeart/2005/8/layout/StepDownProcess"/>
    <dgm:cxn modelId="{C63DD12B-AACD-468F-B8F1-534DBAC432A9}" type="presParOf" srcId="{E1C919FC-B383-4CF9-96C3-B2A22F5C28B4}" destId="{5C3262CE-86C0-46F0-BF93-2532492F21FB}" srcOrd="5" destOrd="0" presId="urn:microsoft.com/office/officeart/2005/8/layout/StepDownProcess"/>
    <dgm:cxn modelId="{057CD03D-3BC0-4A6C-85E8-41E916BDF8F4}" type="presParOf" srcId="{E1C919FC-B383-4CF9-96C3-B2A22F5C28B4}" destId="{C47F9540-B037-486E-A743-BCDD5B13A43E}" srcOrd="6" destOrd="0" presId="urn:microsoft.com/office/officeart/2005/8/layout/StepDownProcess"/>
    <dgm:cxn modelId="{351E972A-AB91-474B-95BF-12A690E9BD27}" type="presParOf" srcId="{C47F9540-B037-486E-A743-BCDD5B13A43E}" destId="{D11F7051-2CE8-4DE6-AA1A-23814C21B374}" srcOrd="0" destOrd="0" presId="urn:microsoft.com/office/officeart/2005/8/layout/StepDownProcess"/>
    <dgm:cxn modelId="{B8CCB5F3-9610-4D81-AE55-81D6B43B1EAD}" type="presParOf" srcId="{C47F9540-B037-486E-A743-BCDD5B13A43E}" destId="{1C688B45-0805-4893-B588-86D4CECD9DD6}" srcOrd="1" destOrd="0" presId="urn:microsoft.com/office/officeart/2005/8/layout/StepDownProcess"/>
    <dgm:cxn modelId="{14276F57-5FCC-4F05-A77C-5AC675C3034B}" type="presParOf" srcId="{C47F9540-B037-486E-A743-BCDD5B13A43E}" destId="{33723CC8-E7C7-4E66-B99D-050214A2E5C5}" srcOrd="2" destOrd="0" presId="urn:microsoft.com/office/officeart/2005/8/layout/StepDownProcess"/>
    <dgm:cxn modelId="{9EDCE398-4BF9-4107-806B-B220ECB7BB99}" type="presParOf" srcId="{E1C919FC-B383-4CF9-96C3-B2A22F5C28B4}" destId="{3D382683-CB9E-4DD6-8473-30CEDF7AF165}" srcOrd="7" destOrd="0" presId="urn:microsoft.com/office/officeart/2005/8/layout/StepDownProcess"/>
    <dgm:cxn modelId="{8FF5D354-BD59-4785-8A43-0DAB9790BFE4}" type="presParOf" srcId="{E1C919FC-B383-4CF9-96C3-B2A22F5C28B4}" destId="{736BCAB8-4D67-4433-8E52-DEC06F4A4336}" srcOrd="8" destOrd="0" presId="urn:microsoft.com/office/officeart/2005/8/layout/StepDownProcess"/>
    <dgm:cxn modelId="{FB991BD7-8AC9-4907-AF63-D1503F955303}" type="presParOf" srcId="{736BCAB8-4D67-4433-8E52-DEC06F4A4336}" destId="{A61F85AF-F1CE-4F05-88FE-46B616FD13FA}" srcOrd="0" destOrd="0" presId="urn:microsoft.com/office/officeart/2005/8/layout/StepDownProcess"/>
    <dgm:cxn modelId="{63A237A8-CD64-4528-B3A7-529DAB2E0671}" type="presParOf" srcId="{736BCAB8-4D67-4433-8E52-DEC06F4A4336}" destId="{C2364EA6-44EB-4BD4-B51F-0F9DCB980053}" srcOrd="1" destOrd="0" presId="urn:microsoft.com/office/officeart/2005/8/layout/StepDownProcess"/>
    <dgm:cxn modelId="{84096E81-9DEE-45AC-85A1-19C478055882}" type="presParOf" srcId="{736BCAB8-4D67-4433-8E52-DEC06F4A4336}" destId="{3A0443FE-887B-4252-83AA-5444727C5D34}" srcOrd="2" destOrd="0" presId="urn:microsoft.com/office/officeart/2005/8/layout/StepDownProcess"/>
    <dgm:cxn modelId="{43A7E208-CE99-46B5-8429-D8BE7EC098A9}" type="presParOf" srcId="{E1C919FC-B383-4CF9-96C3-B2A22F5C28B4}" destId="{E40A8EB7-F02C-4B24-A595-F1747430D7AE}" srcOrd="9" destOrd="0" presId="urn:microsoft.com/office/officeart/2005/8/layout/StepDownProcess"/>
    <dgm:cxn modelId="{9B5A427F-1138-40A0-BB4E-BBD557744E29}" type="presParOf" srcId="{E1C919FC-B383-4CF9-96C3-B2A22F5C28B4}" destId="{E4EC562E-F001-4616-86ED-19D3D76DFEA1}" srcOrd="10" destOrd="0" presId="urn:microsoft.com/office/officeart/2005/8/layout/StepDownProcess"/>
    <dgm:cxn modelId="{63ED8A9F-845F-4AD4-A202-3805A751B422}" type="presParOf" srcId="{E4EC562E-F001-4616-86ED-19D3D76DFEA1}" destId="{48E09CE3-6A88-41C3-A57A-A5972914B545}" srcOrd="0" destOrd="0" presId="urn:microsoft.com/office/officeart/2005/8/layout/StepDownProcess"/>
    <dgm:cxn modelId="{6B2BEB38-DB20-436A-AD42-FC415DA3726B}" type="presParOf" srcId="{E4EC562E-F001-4616-86ED-19D3D76DFEA1}" destId="{38D47B13-4581-4BCC-8FE2-7AC3BF393D6E}" srcOrd="1" destOrd="0" presId="urn:microsoft.com/office/officeart/2005/8/layout/StepDownProcess"/>
    <dgm:cxn modelId="{563275EE-3F95-44B9-96AA-882279055EE5}" type="presParOf" srcId="{E4EC562E-F001-4616-86ED-19D3D76DFEA1}" destId="{BAC28EDB-62E4-4F0A-B006-2CEFEABD93F2}" srcOrd="2" destOrd="0" presId="urn:microsoft.com/office/officeart/2005/8/layout/StepDownProcess"/>
    <dgm:cxn modelId="{B8B5D2FE-AB56-4387-9B4A-8F52BD79ABB8}" type="presParOf" srcId="{E1C919FC-B383-4CF9-96C3-B2A22F5C28B4}" destId="{382CA4A3-2B7A-42C7-BA39-AB61EA572658}" srcOrd="11" destOrd="0" presId="urn:microsoft.com/office/officeart/2005/8/layout/StepDownProcess"/>
    <dgm:cxn modelId="{6DE1DDA5-837F-4A74-B167-18870469C636}" type="presParOf" srcId="{E1C919FC-B383-4CF9-96C3-B2A22F5C28B4}" destId="{6CBCD1B6-4545-4F85-B4FA-F1509ACDB1A4}" srcOrd="12" destOrd="0" presId="urn:microsoft.com/office/officeart/2005/8/layout/StepDownProcess"/>
    <dgm:cxn modelId="{514B2E10-2190-4EB9-A46B-9699C1E436B8}" type="presParOf" srcId="{6CBCD1B6-4545-4F85-B4FA-F1509ACDB1A4}" destId="{880F2251-5495-4241-9426-C4DD90FF5F4B}" srcOrd="0" destOrd="0" presId="urn:microsoft.com/office/officeart/2005/8/layout/StepDownProcess"/>
    <dgm:cxn modelId="{57C56EE6-A0AF-4B65-9F9B-CEDB9C160E76}" type="presParOf" srcId="{6CBCD1B6-4545-4F85-B4FA-F1509ACDB1A4}" destId="{A2F5522C-20C7-4AEF-960B-AD475219329E}" srcOrd="1" destOrd="0" presId="urn:microsoft.com/office/officeart/2005/8/layout/StepDownProcess"/>
    <dgm:cxn modelId="{D11434AC-AFDF-4D54-B4C1-B5BE727A45E8}" type="presParOf" srcId="{6CBCD1B6-4545-4F85-B4FA-F1509ACDB1A4}" destId="{CF6B7B53-6A6D-463F-AD09-D5DD5A87CC78}" srcOrd="2" destOrd="0" presId="urn:microsoft.com/office/officeart/2005/8/layout/StepDownProcess"/>
    <dgm:cxn modelId="{BE99EB65-4B65-4C8A-AF10-34675A530B6E}" type="presParOf" srcId="{E1C919FC-B383-4CF9-96C3-B2A22F5C28B4}" destId="{663373CB-212A-469F-B32E-4944C66FFE37}" srcOrd="13" destOrd="0" presId="urn:microsoft.com/office/officeart/2005/8/layout/StepDownProcess"/>
    <dgm:cxn modelId="{43608423-C89B-4536-B681-B65AF31F8ECF}" type="presParOf" srcId="{E1C919FC-B383-4CF9-96C3-B2A22F5C28B4}" destId="{ACDCAF01-3D03-49E2-BA1A-C635C8EAD025}" srcOrd="14" destOrd="0" presId="urn:microsoft.com/office/officeart/2005/8/layout/StepDownProcess"/>
    <dgm:cxn modelId="{DD32937A-6C16-4433-A337-B4D0615DF02E}" type="presParOf" srcId="{ACDCAF01-3D03-49E2-BA1A-C635C8EAD025}" destId="{7260CFBA-9D12-4167-AC6B-B02AE7C6DD7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9B209-2848-498B-B2C2-FC1BE569E402}">
      <dsp:nvSpPr>
        <dsp:cNvPr id="0" name=""/>
        <dsp:cNvSpPr/>
      </dsp:nvSpPr>
      <dsp:spPr>
        <a:xfrm rot="5400000">
          <a:off x="3307078" y="754669"/>
          <a:ext cx="639005" cy="7274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633ED-520D-4865-8A21-FA55389E6018}">
      <dsp:nvSpPr>
        <dsp:cNvPr id="0" name=""/>
        <dsp:cNvSpPr/>
      </dsp:nvSpPr>
      <dsp:spPr>
        <a:xfrm>
          <a:off x="3186004" y="46318"/>
          <a:ext cx="979261" cy="7529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Feature Selection </a:t>
          </a:r>
          <a:endParaRPr lang="en-PK" sz="900" kern="1200" dirty="0"/>
        </a:p>
      </dsp:txBody>
      <dsp:txXfrm>
        <a:off x="3222767" y="83081"/>
        <a:ext cx="905735" cy="679435"/>
      </dsp:txXfrm>
    </dsp:sp>
    <dsp:sp modelId="{D34CB6C3-2098-4D53-9893-B2F6BA1BB9B2}">
      <dsp:nvSpPr>
        <dsp:cNvPr id="0" name=""/>
        <dsp:cNvSpPr/>
      </dsp:nvSpPr>
      <dsp:spPr>
        <a:xfrm>
          <a:off x="4213490" y="118130"/>
          <a:ext cx="782368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DDD82-D3F2-4DCC-9535-D64A9FA71FE8}">
      <dsp:nvSpPr>
        <dsp:cNvPr id="0" name=""/>
        <dsp:cNvSpPr/>
      </dsp:nvSpPr>
      <dsp:spPr>
        <a:xfrm rot="5400000">
          <a:off x="4138836" y="1600493"/>
          <a:ext cx="639005" cy="7274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4FAFC-7A50-48EE-A325-E5C38C3A85B8}">
      <dsp:nvSpPr>
        <dsp:cNvPr id="0" name=""/>
        <dsp:cNvSpPr/>
      </dsp:nvSpPr>
      <dsp:spPr>
        <a:xfrm>
          <a:off x="4064824" y="897188"/>
          <a:ext cx="905317" cy="7529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Transformation</a:t>
          </a:r>
          <a:endParaRPr lang="en-PK" sz="900" kern="1200" dirty="0"/>
        </a:p>
      </dsp:txBody>
      <dsp:txXfrm>
        <a:off x="4101587" y="933951"/>
        <a:ext cx="831791" cy="679435"/>
      </dsp:txXfrm>
    </dsp:sp>
    <dsp:sp modelId="{FA1C8EA2-9A82-4F14-9E18-03837E2EF7F3}">
      <dsp:nvSpPr>
        <dsp:cNvPr id="0" name=""/>
        <dsp:cNvSpPr/>
      </dsp:nvSpPr>
      <dsp:spPr>
        <a:xfrm>
          <a:off x="5045248" y="963955"/>
          <a:ext cx="782368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3F7D9-D863-442E-A8BE-C6B0F6E5BB7B}">
      <dsp:nvSpPr>
        <dsp:cNvPr id="0" name=""/>
        <dsp:cNvSpPr/>
      </dsp:nvSpPr>
      <dsp:spPr>
        <a:xfrm rot="5400000">
          <a:off x="5092762" y="2446318"/>
          <a:ext cx="639005" cy="7274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A8A1E-6DC8-429D-BCC6-FD32094220E4}">
      <dsp:nvSpPr>
        <dsp:cNvPr id="0" name=""/>
        <dsp:cNvSpPr/>
      </dsp:nvSpPr>
      <dsp:spPr>
        <a:xfrm>
          <a:off x="4916160" y="1694115"/>
          <a:ext cx="1075709" cy="7529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Cross Validation</a:t>
          </a:r>
        </a:p>
      </dsp:txBody>
      <dsp:txXfrm>
        <a:off x="4952923" y="1730878"/>
        <a:ext cx="1002183" cy="679435"/>
      </dsp:txXfrm>
    </dsp:sp>
    <dsp:sp modelId="{BE0A826F-E6E7-448A-9EFF-18E35D289BB4}">
      <dsp:nvSpPr>
        <dsp:cNvPr id="0" name=""/>
        <dsp:cNvSpPr/>
      </dsp:nvSpPr>
      <dsp:spPr>
        <a:xfrm>
          <a:off x="5999174" y="1809779"/>
          <a:ext cx="782368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F7051-2CE8-4DE6-AA1A-23814C21B374}">
      <dsp:nvSpPr>
        <dsp:cNvPr id="0" name=""/>
        <dsp:cNvSpPr/>
      </dsp:nvSpPr>
      <dsp:spPr>
        <a:xfrm rot="5400000">
          <a:off x="5961492" y="3292143"/>
          <a:ext cx="639005" cy="7274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88B45-0805-4893-B588-86D4CECD9DD6}">
      <dsp:nvSpPr>
        <dsp:cNvPr id="0" name=""/>
        <dsp:cNvSpPr/>
      </dsp:nvSpPr>
      <dsp:spPr>
        <a:xfrm>
          <a:off x="5792194" y="2583792"/>
          <a:ext cx="1075709" cy="7529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Parameters</a:t>
          </a:r>
          <a:endParaRPr lang="en-PK" sz="900" kern="1200" dirty="0"/>
        </a:p>
      </dsp:txBody>
      <dsp:txXfrm>
        <a:off x="5828957" y="2620555"/>
        <a:ext cx="1002183" cy="679435"/>
      </dsp:txXfrm>
    </dsp:sp>
    <dsp:sp modelId="{33723CC8-E7C7-4E66-B99D-050214A2E5C5}">
      <dsp:nvSpPr>
        <dsp:cNvPr id="0" name=""/>
        <dsp:cNvSpPr/>
      </dsp:nvSpPr>
      <dsp:spPr>
        <a:xfrm>
          <a:off x="6867904" y="2655604"/>
          <a:ext cx="782368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F85AF-F1CE-4F05-88FE-46B616FD13FA}">
      <dsp:nvSpPr>
        <dsp:cNvPr id="0" name=""/>
        <dsp:cNvSpPr/>
      </dsp:nvSpPr>
      <dsp:spPr>
        <a:xfrm rot="5400000">
          <a:off x="6830222" y="4137967"/>
          <a:ext cx="639005" cy="7274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64EA6-44EB-4BD4-B51F-0F9DCB980053}">
      <dsp:nvSpPr>
        <dsp:cNvPr id="0" name=""/>
        <dsp:cNvSpPr/>
      </dsp:nvSpPr>
      <dsp:spPr>
        <a:xfrm>
          <a:off x="6660924" y="3429616"/>
          <a:ext cx="1075709" cy="7529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 Training</a:t>
          </a:r>
          <a:endParaRPr lang="en-PK" sz="900" kern="1200" dirty="0"/>
        </a:p>
      </dsp:txBody>
      <dsp:txXfrm>
        <a:off x="6697687" y="3466379"/>
        <a:ext cx="1002183" cy="679435"/>
      </dsp:txXfrm>
    </dsp:sp>
    <dsp:sp modelId="{3A0443FE-887B-4252-83AA-5444727C5D34}">
      <dsp:nvSpPr>
        <dsp:cNvPr id="0" name=""/>
        <dsp:cNvSpPr/>
      </dsp:nvSpPr>
      <dsp:spPr>
        <a:xfrm>
          <a:off x="7736634" y="3501428"/>
          <a:ext cx="782368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09CE3-6A88-41C3-A57A-A5972914B545}">
      <dsp:nvSpPr>
        <dsp:cNvPr id="0" name=""/>
        <dsp:cNvSpPr/>
      </dsp:nvSpPr>
      <dsp:spPr>
        <a:xfrm rot="5400000">
          <a:off x="7698952" y="4983792"/>
          <a:ext cx="639005" cy="7274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47B13-4581-4BCC-8FE2-7AC3BF393D6E}">
      <dsp:nvSpPr>
        <dsp:cNvPr id="0" name=""/>
        <dsp:cNvSpPr/>
      </dsp:nvSpPr>
      <dsp:spPr>
        <a:xfrm>
          <a:off x="7529654" y="4275441"/>
          <a:ext cx="1075709" cy="7529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Evaluation On Validation  set </a:t>
          </a:r>
          <a:endParaRPr lang="en-PK" sz="900" kern="1200" dirty="0"/>
        </a:p>
      </dsp:txBody>
      <dsp:txXfrm>
        <a:off x="7566417" y="4312204"/>
        <a:ext cx="1002183" cy="679435"/>
      </dsp:txXfrm>
    </dsp:sp>
    <dsp:sp modelId="{BAC28EDB-62E4-4F0A-B006-2CEFEABD93F2}">
      <dsp:nvSpPr>
        <dsp:cNvPr id="0" name=""/>
        <dsp:cNvSpPr/>
      </dsp:nvSpPr>
      <dsp:spPr>
        <a:xfrm>
          <a:off x="8605364" y="4347253"/>
          <a:ext cx="782368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2251-5495-4241-9426-C4DD90FF5F4B}">
      <dsp:nvSpPr>
        <dsp:cNvPr id="0" name=""/>
        <dsp:cNvSpPr/>
      </dsp:nvSpPr>
      <dsp:spPr>
        <a:xfrm rot="5400000">
          <a:off x="8567682" y="5829616"/>
          <a:ext cx="639005" cy="7274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5522C-20C7-4AEF-960B-AD475219329E}">
      <dsp:nvSpPr>
        <dsp:cNvPr id="0" name=""/>
        <dsp:cNvSpPr/>
      </dsp:nvSpPr>
      <dsp:spPr>
        <a:xfrm>
          <a:off x="8398384" y="5121265"/>
          <a:ext cx="1075709" cy="7529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Models</a:t>
          </a:r>
          <a:endParaRPr lang="en-PK" sz="900" kern="1200" dirty="0"/>
        </a:p>
      </dsp:txBody>
      <dsp:txXfrm>
        <a:off x="8435147" y="5158028"/>
        <a:ext cx="1002183" cy="679435"/>
      </dsp:txXfrm>
    </dsp:sp>
    <dsp:sp modelId="{CF6B7B53-6A6D-463F-AD09-D5DD5A87CC78}">
      <dsp:nvSpPr>
        <dsp:cNvPr id="0" name=""/>
        <dsp:cNvSpPr/>
      </dsp:nvSpPr>
      <dsp:spPr>
        <a:xfrm>
          <a:off x="9474094" y="5193078"/>
          <a:ext cx="782368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CFBA-9D12-4167-AC6B-B02AE7C6DD72}">
      <dsp:nvSpPr>
        <dsp:cNvPr id="0" name=""/>
        <dsp:cNvSpPr/>
      </dsp:nvSpPr>
      <dsp:spPr>
        <a:xfrm>
          <a:off x="9267114" y="5967090"/>
          <a:ext cx="1075709" cy="7529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Final Evaluation Test Data</a:t>
          </a:r>
        </a:p>
      </dsp:txBody>
      <dsp:txXfrm>
        <a:off x="9303877" y="6003853"/>
        <a:ext cx="1002183" cy="679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C674-D9D6-4291-B3D4-2467D8B2D3C0}" type="datetimeFigureOut">
              <a:rPr lang="en-PK" smtClean="0"/>
              <a:t>28/04/2022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5CB88-EC05-440B-B596-087473750A3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447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DA79E-F422-430E-9BBD-EC104571AC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8D42-39C2-4E5D-B59E-F91B1D562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1F51F-A7D8-4AD8-AC18-71CFFCDC6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C15D-6418-4CD0-8D40-8EAC0643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3446-D446-406E-847A-1EAF8CDF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707E-7001-429E-BF80-9AEC1201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5D6B-7A72-4552-A796-635C53F1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2531C-55C7-468A-8C0D-E253FE2BB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E3A-095A-4F1A-9EBF-5F8207D8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124AC-AC18-4576-8F4A-9A7BE169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36E0-C9DF-4BFD-9395-334D08F0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06A6A-5C38-4457-8236-3A1D2D06E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38EA-896C-4938-B8EF-D3059371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43EC-6CA1-41F4-8498-5E6DD20E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8CCE-44F2-4912-8B5F-FF30DADB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7485-BE2E-48AF-9E1F-98A86997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7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3E75-510A-49DD-8F78-9F6E3D37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4170-1E44-4215-BBE9-AAD3BB31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E402-8E0D-4102-BA98-61C8FA36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E986-763A-4F76-A6FF-A19CFD86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123D-BBCE-4684-81AA-2F41DE10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965E-24D0-434B-8B0B-42660233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AC35-94DC-4993-9E9F-66C7C715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640A-AAAE-46FD-9DEC-5950BE66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5C5D-BC25-466C-A3BA-B9FBE86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A0D6B-D2E7-425E-8235-82EB2088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4FEA-0D53-44DF-B968-8D22EDD5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63CF-CBBE-4C67-9823-4C6789207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1D001-2EDD-449C-92E5-21B966EDE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ED873-70E2-4F9E-9822-E44030C3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2105-0ED4-4299-A8A6-6205CCB5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C556-28D8-4071-9EE4-181D3743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65AF-52A9-4CC0-980A-4547C053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D5810-2FC0-4027-9315-0E4A89AD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8EF8F-1C17-4D78-A0C6-E5D49ECB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BB2E1-CA15-4CFB-B151-C72E4C5F6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1FA52-A033-40F1-B38C-0096D403C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CC974-52EE-4E6D-BE49-A6B81CB6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B4A8F-8B54-47AF-9817-93ED8177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4F2BD-3650-4B76-9E99-668DCD8B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CD7B-5DCA-4D32-9CDF-E23B3856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367F3-35BC-4C2F-84AA-AF02216A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35115-25CA-4F7E-BADD-6C2EED18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DC41C-2083-4D39-866E-499AE83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9B30A-5A9D-4EA7-9828-367FFFD3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3FAB9-CD28-49CB-82B1-B6D780F8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B8EC-2872-44AA-8A47-FE9B9620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4E93-E210-4B83-BE1B-C62009B5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C06D-89CD-4E49-A002-24289F45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36D9-6007-4C42-90F4-DB599CAA2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3468B-C130-4302-A79D-D83FB58B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98BCC-2B31-4FC8-8B48-8F3C0AE6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9AC6F-8EF8-41FA-BBDF-F65C3FA9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8728-C782-4A6C-8EF0-C215CA86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686EA-E263-4CDE-909A-58AE39BA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41760-B475-4A98-A53F-D97010BB8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CBAE-8488-443E-8559-A708F48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A095B-BA2D-4BD1-9F86-F76E31AB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FEFC-8F2D-4028-946D-B25C8F59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5CAC7-D4A6-4575-88FD-6753EF82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F40F-E9FD-4322-BD78-F4C0607D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5537-B4CE-4112-AC77-9C946F945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2F16-3C76-41D1-9F54-3356886C7D5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86A1-74A3-4A03-9861-2B60AE1F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D0F6-1022-44A3-BC38-8D41358DB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42D2-A61D-4C9B-9F5A-54AC6EB3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29C3-DF44-407D-99DD-6843D782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4334"/>
            <a:ext cx="9895840" cy="696912"/>
          </a:xfrm>
        </p:spPr>
        <p:txBody>
          <a:bodyPr>
            <a:normAutofit fontScale="90000"/>
          </a:bodyPr>
          <a:lstStyle/>
          <a:p>
            <a:pPr algn="r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5110 - Project Presentation - Spring’22 - Group 8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/>
            </a:br>
            <a:r>
              <a:rPr lang="en-US" sz="2000" dirty="0">
                <a:solidFill>
                  <a:srgbClr val="2020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Farhan </a:t>
            </a:r>
            <a:r>
              <a:rPr lang="en-US" sz="2000" dirty="0" err="1">
                <a:solidFill>
                  <a:srgbClr val="2020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Chughtai</a:t>
            </a:r>
            <a:r>
              <a:rPr lang="en-US" sz="2000" dirty="0">
                <a:solidFill>
                  <a:srgbClr val="2020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0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 Vineeth </a:t>
            </a:r>
            <a:r>
              <a:rPr lang="en-US" sz="2000" dirty="0" err="1">
                <a:solidFill>
                  <a:srgbClr val="2020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Kaza</a:t>
            </a:r>
            <a:r>
              <a:rPr lang="en-US" sz="2000" dirty="0">
                <a:solidFill>
                  <a:srgbClr val="2020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Nithya Balachandiran | </a:t>
            </a:r>
            <a:r>
              <a:rPr lang="en-US" sz="2000" dirty="0" err="1">
                <a:solidFill>
                  <a:srgbClr val="2020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Pratyusha</a:t>
            </a:r>
            <a:r>
              <a:rPr lang="en-US" sz="2000" dirty="0">
                <a:solidFill>
                  <a:srgbClr val="2020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Parashar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4961B-ACFB-4FDA-927A-9F7DD85C2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62000"/>
            <a:ext cx="9144000" cy="7794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Taiwan Company Bankruptcy Prediction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E6CA764D-C802-439E-9EF0-32C0EAA3C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1895475"/>
            <a:ext cx="4653281" cy="3204846"/>
          </a:xfrm>
          <a:prstGeom prst="rect">
            <a:avLst/>
          </a:prstGeom>
        </p:spPr>
      </p:pic>
      <p:pic>
        <p:nvPicPr>
          <p:cNvPr id="11" name="Picture 10" descr="A window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B086872D-0F07-48EB-A828-5A8509B67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9" y="1895475"/>
            <a:ext cx="4653281" cy="32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6E93-7699-4E2B-9EBE-92BD8422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96" y="-977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EDA – Categorical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6A1646-186E-42F0-B5E0-148665DC0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91" y="1157807"/>
            <a:ext cx="177471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Net Income Flag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52774A0-432A-4138-B33D-9D2D06FE0E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993" y="1564858"/>
            <a:ext cx="5157787" cy="342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F05FDAD1-CB36-403E-A61F-9E2A2E2DB0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0" y="1157807"/>
            <a:ext cx="211904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</a:rPr>
              <a:t>Liability-Assets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Flag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A25E5C-830A-4B5C-B449-A51677805FC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3726" y="1564858"/>
            <a:ext cx="5183188" cy="342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1569D15-5231-4911-9CD0-C5CE79435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978" y="5308090"/>
            <a:ext cx="502111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rgbClr val="000000"/>
                </a:solidFill>
              </a:rPr>
              <a:t>Net Income Flag is 1 for all  the observations.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0" dirty="0"/>
              <a:t>It can’t be used as a predictor.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49BF690-40C6-482B-BD3B-7F632CC19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5308090"/>
            <a:ext cx="4279954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rgbClr val="000000"/>
                </a:solidFill>
              </a:rPr>
              <a:t>Liability-Assets Flag 1 associates with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0" dirty="0">
                <a:solidFill>
                  <a:srgbClr val="000000"/>
                </a:solidFill>
              </a:rPr>
              <a:t>      many bankrupt companies.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rgbClr val="000000"/>
                </a:solidFill>
              </a:rPr>
              <a:t>It can be used as a predictor.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AE431D-3EBA-441D-894B-A1DD0877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32850"/>
              </p:ext>
            </p:extLst>
          </p:nvPr>
        </p:nvGraphicFramePr>
        <p:xfrm>
          <a:off x="10284709" y="4355239"/>
          <a:ext cx="1484409" cy="73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56">
                  <a:extLst>
                    <a:ext uri="{9D8B030D-6E8A-4147-A177-3AD203B41FA5}">
                      <a16:colId xmlns:a16="http://schemas.microsoft.com/office/drawing/2014/main" val="43944545"/>
                    </a:ext>
                  </a:extLst>
                </a:gridCol>
                <a:gridCol w="473153">
                  <a:extLst>
                    <a:ext uri="{9D8B030D-6E8A-4147-A177-3AD203B41FA5}">
                      <a16:colId xmlns:a16="http://schemas.microsoft.com/office/drawing/2014/main" val="3940129983"/>
                    </a:ext>
                  </a:extLst>
                </a:gridCol>
              </a:tblGrid>
              <a:tr h="2165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Liability-Assets Flag 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7795"/>
                  </a:ext>
                </a:extLst>
              </a:tr>
              <a:tr h="216530">
                <a:tc>
                  <a:txBody>
                    <a:bodyPr/>
                    <a:lstStyle/>
                    <a:p>
                      <a:r>
                        <a:rPr lang="en-US" sz="1000" dirty="0"/>
                        <a:t>Bankrupt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55593"/>
                  </a:ext>
                </a:extLst>
              </a:tr>
              <a:tr h="243892">
                <a:tc>
                  <a:txBody>
                    <a:bodyPr/>
                    <a:lstStyle/>
                    <a:p>
                      <a:r>
                        <a:rPr lang="en-US" sz="1000" dirty="0"/>
                        <a:t>Non Bankrupt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7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297FE18-DBC3-4319-815D-D463DB217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00691"/>
              </p:ext>
            </p:extLst>
          </p:nvPr>
        </p:nvGraphicFramePr>
        <p:xfrm>
          <a:off x="-3196508" y="91629"/>
          <a:ext cx="13528829" cy="6766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B1AD17-C01E-4DD8-AAAF-30C1F03501EF}"/>
              </a:ext>
            </a:extLst>
          </p:cNvPr>
          <p:cNvSpPr txBox="1"/>
          <p:nvPr/>
        </p:nvSpPr>
        <p:spPr>
          <a:xfrm>
            <a:off x="5440680" y="2715768"/>
            <a:ext cx="691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Machine Learning Process Flow</a:t>
            </a:r>
            <a:endParaRPr lang="en-PK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4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509-2B7D-449A-89A5-C3F65BE7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C6E5-91B5-47C9-8B86-C389B089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with less than 0.1 correlation with the target variable were removed.</a:t>
            </a:r>
          </a:p>
          <a:p>
            <a:r>
              <a:rPr lang="en-US" dirty="0"/>
              <a:t>After initial Cutoff Only 30 predictors were left out of initial 95 predictors.</a:t>
            </a:r>
          </a:p>
          <a:p>
            <a:r>
              <a:rPr lang="en-US" dirty="0"/>
              <a:t>Predictors with more than 0.8 correlation among the independent variables were removed.</a:t>
            </a:r>
          </a:p>
          <a:p>
            <a:r>
              <a:rPr lang="en-US" dirty="0"/>
              <a:t>Finally, we were left with 14 predictors.</a:t>
            </a:r>
          </a:p>
        </p:txBody>
      </p:sp>
    </p:spTree>
    <p:extLst>
      <p:ext uri="{BB962C8B-B14F-4D97-AF65-F5344CB8AC3E}">
        <p14:creationId xmlns:p14="http://schemas.microsoft.com/office/powerpoint/2010/main" val="157491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509-2B7D-449A-89A5-C3F65BE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Data Transformation (Log10)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E811A-16DD-4C70-AAFB-89C780CF7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72" y="1142175"/>
            <a:ext cx="8540318" cy="51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Data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9FC4-632F-48DD-B3C0-5E62C4D8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used a standard scaler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z = (x - u) / s.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 Only training data was used by the scaler to transform the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0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Train , Validation and Test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9FC4-632F-48DD-B3C0-5E62C4D8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did initial split of 90/10 to get training and test data.</a:t>
            </a:r>
          </a:p>
          <a:p>
            <a:endParaRPr lang="en-US" dirty="0"/>
          </a:p>
          <a:p>
            <a:r>
              <a:rPr lang="en-US" dirty="0"/>
              <a:t> Another split of 70/30 was performed on the training data to get the validation data and final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332543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Modeling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9FC4-632F-48DD-B3C0-5E62C4D8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Linear Discriminant Analysis (LDA)</a:t>
            </a:r>
          </a:p>
          <a:p>
            <a:r>
              <a:rPr lang="en-US" dirty="0"/>
              <a:t>Quadratic Discriminant Analysis (QDA)</a:t>
            </a:r>
          </a:p>
          <a:p>
            <a:r>
              <a:rPr lang="en-US" dirty="0"/>
              <a:t>Support Vector Classifier (SVC )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Cat Boost</a:t>
            </a:r>
          </a:p>
          <a:p>
            <a:r>
              <a:rPr lang="en-US" dirty="0"/>
              <a:t>XG Boost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78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Models Results on Validation Set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0A1E07A-6B69-4A02-A7CC-887A7DD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A92CDFD-CEC7-4B71-8A11-4000547A8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920614"/>
              </p:ext>
            </p:extLst>
          </p:nvPr>
        </p:nvGraphicFramePr>
        <p:xfrm>
          <a:off x="749423" y="1804494"/>
          <a:ext cx="11026066" cy="347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072">
                  <a:extLst>
                    <a:ext uri="{9D8B030D-6E8A-4147-A177-3AD203B41FA5}">
                      <a16:colId xmlns:a16="http://schemas.microsoft.com/office/drawing/2014/main" val="1500191136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912745978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3724569244"/>
                    </a:ext>
                  </a:extLst>
                </a:gridCol>
                <a:gridCol w="1127465">
                  <a:extLst>
                    <a:ext uri="{9D8B030D-6E8A-4147-A177-3AD203B41FA5}">
                      <a16:colId xmlns:a16="http://schemas.microsoft.com/office/drawing/2014/main" val="2996500674"/>
                    </a:ext>
                  </a:extLst>
                </a:gridCol>
                <a:gridCol w="1056442">
                  <a:extLst>
                    <a:ext uri="{9D8B030D-6E8A-4147-A177-3AD203B41FA5}">
                      <a16:colId xmlns:a16="http://schemas.microsoft.com/office/drawing/2014/main" val="1025012559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2397762106"/>
                    </a:ext>
                  </a:extLst>
                </a:gridCol>
                <a:gridCol w="1290961">
                  <a:extLst>
                    <a:ext uri="{9D8B030D-6E8A-4147-A177-3AD203B41FA5}">
                      <a16:colId xmlns:a16="http://schemas.microsoft.com/office/drawing/2014/main" val="1649596378"/>
                    </a:ext>
                  </a:extLst>
                </a:gridCol>
              </a:tblGrid>
              <a:tr h="358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82043"/>
                  </a:ext>
                </a:extLst>
              </a:tr>
              <a:tr h="498138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38183"/>
                  </a:ext>
                </a:extLst>
              </a:tr>
              <a:tr h="362262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126734"/>
                  </a:ext>
                </a:extLst>
              </a:tr>
              <a:tr h="358604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Cat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246963"/>
                  </a:ext>
                </a:extLst>
              </a:tr>
              <a:tr h="35860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K Nearest Nieghbours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749681"/>
                  </a:ext>
                </a:extLst>
              </a:tr>
              <a:tr h="419079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Quadratic Discriminant Analysis QDA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0059"/>
                  </a:ext>
                </a:extLst>
              </a:tr>
              <a:tr h="205909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335476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Linear Discriminant Analysis 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>
                          <a:effectLst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943529"/>
                  </a:ext>
                </a:extLst>
              </a:tr>
              <a:tr h="330432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Support Vector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K" dirty="0">
                          <a:effectLst/>
                        </a:rPr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1330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AB2993-A946-4165-A591-4D58787DE6D3}"/>
              </a:ext>
            </a:extLst>
          </p:cNvPr>
          <p:cNvSpPr txBox="1"/>
          <p:nvPr/>
        </p:nvSpPr>
        <p:spPr>
          <a:xfrm>
            <a:off x="4971497" y="1404384"/>
            <a:ext cx="344083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Over Sampling</a:t>
            </a:r>
            <a:endParaRPr lang="en-PK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55A50-B07D-4CDA-88E1-7EAB4B6054BD}"/>
              </a:ext>
            </a:extLst>
          </p:cNvPr>
          <p:cNvSpPr txBox="1"/>
          <p:nvPr/>
        </p:nvSpPr>
        <p:spPr>
          <a:xfrm>
            <a:off x="8424909" y="1404384"/>
            <a:ext cx="333800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Smote</a:t>
            </a:r>
            <a:endParaRPr lang="en-PK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4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Hyper Parameters Used for Each Model After CV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458F53-9B37-4ED5-B70B-06786C5FA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5973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204">
                  <a:extLst>
                    <a:ext uri="{9D8B030D-6E8A-4147-A177-3AD203B41FA5}">
                      <a16:colId xmlns:a16="http://schemas.microsoft.com/office/drawing/2014/main" val="1682243251"/>
                    </a:ext>
                  </a:extLst>
                </a:gridCol>
                <a:gridCol w="7101396">
                  <a:extLst>
                    <a:ext uri="{9D8B030D-6E8A-4147-A177-3AD203B41FA5}">
                      <a16:colId xmlns:a16="http://schemas.microsoft.com/office/drawing/2014/main" val="740664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Hyper Parameters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4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C=1, solver='</a:t>
                      </a:r>
                      <a:r>
                        <a:rPr lang="en-US" dirty="0" err="1"/>
                        <a:t>liblinear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n_neighbors</a:t>
                      </a:r>
                      <a:r>
                        <a:rPr lang="en-US" dirty="0"/>
                        <a:t>=2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3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solver=‘SVD’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 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reg_param</a:t>
                      </a:r>
                      <a:r>
                        <a:rPr lang="en-US" dirty="0"/>
                        <a:t>=1.0, </a:t>
                      </a:r>
                      <a:r>
                        <a:rPr lang="en-US" dirty="0" err="1"/>
                        <a:t>store_covariance</a:t>
                      </a:r>
                      <a:r>
                        <a:rPr lang="en-US" dirty="0"/>
                        <a:t>=True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2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=100,criterion=‘</a:t>
                      </a:r>
                      <a:r>
                        <a:rPr lang="en-US" dirty="0" err="1"/>
                        <a:t>gini</a:t>
                      </a:r>
                      <a:r>
                        <a:rPr lang="en-US" dirty="0"/>
                        <a:t>’,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2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C=10, probability=True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eval_metric</a:t>
                      </a:r>
                      <a:r>
                        <a:rPr lang="en-US" dirty="0"/>
                        <a:t>': 'F1’, verbose’: 0, '</a:t>
                      </a:r>
                      <a:r>
                        <a:rPr lang="en-US" dirty="0" err="1"/>
                        <a:t>learning_rate</a:t>
                      </a:r>
                      <a:r>
                        <a:rPr lang="en-US" dirty="0"/>
                        <a:t>': 0.1, 'iterations': 100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booster=‘</a:t>
                      </a:r>
                      <a:r>
                        <a:rPr lang="en-US" dirty="0" err="1"/>
                        <a:t>gbtree</a:t>
                      </a:r>
                      <a:r>
                        <a:rPr lang="en-US" dirty="0"/>
                        <a:t>’, </a:t>
                      </a:r>
                      <a:r>
                        <a:rPr lang="en-US" dirty="0" err="1"/>
                        <a:t>eval_metric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logloss</a:t>
                      </a:r>
                      <a:r>
                        <a:rPr lang="en-US" dirty="0"/>
                        <a:t>’,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=9, alpha=0.5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4702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0A1E07A-6B69-4A02-A7CC-887A7DD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9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B6DFAB-B29F-4CE8-8678-70DCBE50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9" y="202282"/>
            <a:ext cx="11840182" cy="6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61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5A22-E0E3-40C1-8F51-432D4358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Importance of Bankruptcy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4D7E-D459-460B-AA1D-61861E56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Identifying Bankrupt Enterprises will reduce the risk to investors.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Inaccuracy in bankruptcy forecasting can negatively impact finance and leads to a devastating blow to business owners, partners, society and the entire national economy.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Establishing a reliable enterprise failure prediction model is critical to the company</a:t>
            </a:r>
          </a:p>
          <a:p>
            <a:pPr marL="0" indent="0" algn="just">
              <a:buNone/>
            </a:pPr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407641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382881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Best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9FC4-632F-48DD-B3C0-5E62C4D8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Sampling technique produced better over all F1-score for some of our models as compared to SMOTE.</a:t>
            </a:r>
          </a:p>
          <a:p>
            <a:endParaRPr lang="en-US" dirty="0"/>
          </a:p>
          <a:p>
            <a:r>
              <a:rPr lang="en-US" dirty="0"/>
              <a:t>Logistic regression for it’s recall value and Random Forest Model for the best over all precision to recall ratio are the best models.</a:t>
            </a:r>
          </a:p>
          <a:p>
            <a:endParaRPr lang="en-US" dirty="0"/>
          </a:p>
          <a:p>
            <a:r>
              <a:rPr lang="en-US" dirty="0"/>
              <a:t> Recall is the most important metric for selecting the best models. </a:t>
            </a:r>
          </a:p>
        </p:txBody>
      </p:sp>
    </p:spTree>
    <p:extLst>
      <p:ext uri="{BB962C8B-B14F-4D97-AF65-F5344CB8AC3E}">
        <p14:creationId xmlns:p14="http://schemas.microsoft.com/office/powerpoint/2010/main" val="193465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Final Results on Test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50DC54-0055-4746-99A4-026D32184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58791"/>
              </p:ext>
            </p:extLst>
          </p:nvPr>
        </p:nvGraphicFramePr>
        <p:xfrm>
          <a:off x="207948" y="1925231"/>
          <a:ext cx="5760809" cy="74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45">
                  <a:extLst>
                    <a:ext uri="{9D8B030D-6E8A-4147-A177-3AD203B41FA5}">
                      <a16:colId xmlns:a16="http://schemas.microsoft.com/office/drawing/2014/main" val="2982749071"/>
                    </a:ext>
                  </a:extLst>
                </a:gridCol>
                <a:gridCol w="1181089">
                  <a:extLst>
                    <a:ext uri="{9D8B030D-6E8A-4147-A177-3AD203B41FA5}">
                      <a16:colId xmlns:a16="http://schemas.microsoft.com/office/drawing/2014/main" val="1596838665"/>
                    </a:ext>
                  </a:extLst>
                </a:gridCol>
                <a:gridCol w="998050">
                  <a:extLst>
                    <a:ext uri="{9D8B030D-6E8A-4147-A177-3AD203B41FA5}">
                      <a16:colId xmlns:a16="http://schemas.microsoft.com/office/drawing/2014/main" val="72035305"/>
                    </a:ext>
                  </a:extLst>
                </a:gridCol>
                <a:gridCol w="1090217">
                  <a:extLst>
                    <a:ext uri="{9D8B030D-6E8A-4147-A177-3AD203B41FA5}">
                      <a16:colId xmlns:a16="http://schemas.microsoft.com/office/drawing/2014/main" val="2132734223"/>
                    </a:ext>
                  </a:extLst>
                </a:gridCol>
                <a:gridCol w="1214108">
                  <a:extLst>
                    <a:ext uri="{9D8B030D-6E8A-4147-A177-3AD203B41FA5}">
                      <a16:colId xmlns:a16="http://schemas.microsoft.com/office/drawing/2014/main" val="748077535"/>
                    </a:ext>
                  </a:extLst>
                </a:gridCol>
              </a:tblGrid>
              <a:tr h="413574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Recall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F1-Score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F1-Score(Weighted Avg)</a:t>
                      </a:r>
                      <a:endParaRPr lang="en-P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87635"/>
                  </a:ext>
                </a:extLst>
              </a:tr>
              <a:tr h="332402">
                <a:tc>
                  <a:txBody>
                    <a:bodyPr/>
                    <a:lstStyle/>
                    <a:p>
                      <a:r>
                        <a:rPr lang="en-US" sz="1000" dirty="0"/>
                        <a:t>Logistic Regression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0.16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0.71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0.26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000" dirty="0"/>
                        <a:t>0.90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27836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BD9F5B17-2A72-4FDD-BE67-8BD577F6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78" y="3206890"/>
            <a:ext cx="3924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1F4915-7772-4DA8-8E0D-3AAE3E16F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23308"/>
              </p:ext>
            </p:extLst>
          </p:nvPr>
        </p:nvGraphicFramePr>
        <p:xfrm>
          <a:off x="6292482" y="1925230"/>
          <a:ext cx="5691570" cy="74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14">
                  <a:extLst>
                    <a:ext uri="{9D8B030D-6E8A-4147-A177-3AD203B41FA5}">
                      <a16:colId xmlns:a16="http://schemas.microsoft.com/office/drawing/2014/main" val="2917204903"/>
                    </a:ext>
                  </a:extLst>
                </a:gridCol>
                <a:gridCol w="1138314">
                  <a:extLst>
                    <a:ext uri="{9D8B030D-6E8A-4147-A177-3AD203B41FA5}">
                      <a16:colId xmlns:a16="http://schemas.microsoft.com/office/drawing/2014/main" val="3374542458"/>
                    </a:ext>
                  </a:extLst>
                </a:gridCol>
                <a:gridCol w="1138314">
                  <a:extLst>
                    <a:ext uri="{9D8B030D-6E8A-4147-A177-3AD203B41FA5}">
                      <a16:colId xmlns:a16="http://schemas.microsoft.com/office/drawing/2014/main" val="3497385352"/>
                    </a:ext>
                  </a:extLst>
                </a:gridCol>
                <a:gridCol w="1138314">
                  <a:extLst>
                    <a:ext uri="{9D8B030D-6E8A-4147-A177-3AD203B41FA5}">
                      <a16:colId xmlns:a16="http://schemas.microsoft.com/office/drawing/2014/main" val="3566592830"/>
                    </a:ext>
                  </a:extLst>
                </a:gridCol>
                <a:gridCol w="1138314">
                  <a:extLst>
                    <a:ext uri="{9D8B030D-6E8A-4147-A177-3AD203B41FA5}">
                      <a16:colId xmlns:a16="http://schemas.microsoft.com/office/drawing/2014/main" val="3214206048"/>
                    </a:ext>
                  </a:extLst>
                </a:gridCol>
              </a:tblGrid>
              <a:tr h="273570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Recall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F1-Score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F1Score(Weighted Avg)</a:t>
                      </a:r>
                      <a:endParaRPr lang="en-P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56661"/>
                  </a:ext>
                </a:extLst>
              </a:tr>
              <a:tr h="349736">
                <a:tc>
                  <a:txBody>
                    <a:bodyPr/>
                    <a:lstStyle/>
                    <a:p>
                      <a:r>
                        <a:rPr lang="en-US" sz="1000" dirty="0"/>
                        <a:t>Random Forest 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0.32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0.39</a:t>
                      </a:r>
                      <a:endParaRPr lang="en-P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000" dirty="0"/>
                        <a:t>0.95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85980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60236B13-3554-4CAF-BA52-0437A8DE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522" y="3206890"/>
            <a:ext cx="3924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11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-96513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Feature Importance Random Forest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1C6D68-D48D-40FB-BB63-58759E2C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35" y="1045023"/>
            <a:ext cx="74295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7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-96513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Feature Importance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00FC0-6A90-49C8-A759-8FC10614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98" y="915272"/>
            <a:ext cx="10132379" cy="56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7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5C-EA53-4D6E-82D7-EA206586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-96513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D752-FAFF-405F-9301-82493FEFFD14}"/>
              </a:ext>
            </a:extLst>
          </p:cNvPr>
          <p:cNvSpPr txBox="1"/>
          <p:nvPr/>
        </p:nvSpPr>
        <p:spPr>
          <a:xfrm>
            <a:off x="577049" y="1229050"/>
            <a:ext cx="107597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Recall is the main metric for bankruptcy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Modeling with 14 predictors performed better than modeling on full dataset, indicates that model with all the predictors was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 transformation and Scaling were performed together as that was giving better results than only applying log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Our dataset represents  a real world scenario where a generic model like logistic regression out performs boosting algorithms in predicting bankruptcy.</a:t>
            </a:r>
          </a:p>
        </p:txBody>
      </p:sp>
    </p:spTree>
    <p:extLst>
      <p:ext uri="{BB962C8B-B14F-4D97-AF65-F5344CB8AC3E}">
        <p14:creationId xmlns:p14="http://schemas.microsoft.com/office/powerpoint/2010/main" val="4059385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C79404-5A9A-4842-B3A2-A92E38387A30}"/>
              </a:ext>
            </a:extLst>
          </p:cNvPr>
          <p:cNvSpPr/>
          <p:nvPr/>
        </p:nvSpPr>
        <p:spPr>
          <a:xfrm>
            <a:off x="4765348" y="2967335"/>
            <a:ext cx="2661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066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B31C-4FBF-4527-B50C-F8C7121A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Goals of Bankruptcy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5A6B-D656-4874-9C93-51E8CE15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key features in predicting bankruptcy.</a:t>
            </a:r>
          </a:p>
          <a:p>
            <a:endParaRPr lang="en-US" dirty="0"/>
          </a:p>
          <a:p>
            <a:r>
              <a:rPr lang="en-US" dirty="0"/>
              <a:t>Visualize interesting patterns in the data.</a:t>
            </a:r>
          </a:p>
          <a:p>
            <a:endParaRPr lang="en-US" dirty="0">
              <a:effectLst/>
              <a:ea typeface="Calibri" panose="020F0502020204030204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</a:rPr>
              <a:t>Predict bankruptcy effectively and find best performing model.</a:t>
            </a:r>
          </a:p>
          <a:p>
            <a:pPr marL="0" indent="0">
              <a:buNone/>
            </a:pP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509-2B7D-449A-89A5-C3F65BE7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C6E5-91B5-47C9-8B86-C389B089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has 6819 observations</a:t>
            </a:r>
          </a:p>
          <a:p>
            <a:pPr lvl="1"/>
            <a:r>
              <a:rPr lang="en-US" dirty="0"/>
              <a:t>Numerical Variables - 93</a:t>
            </a:r>
          </a:p>
          <a:p>
            <a:pPr lvl="1"/>
            <a:r>
              <a:rPr lang="en-US" dirty="0"/>
              <a:t>Categorical Variables - 2</a:t>
            </a:r>
          </a:p>
          <a:p>
            <a:pPr lvl="1"/>
            <a:r>
              <a:rPr lang="en-US" dirty="0"/>
              <a:t>Target Variable - Bankrupt?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do not have any null or empty values in the Dataset.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tidying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2875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62C8-DDCC-4C39-9F7C-1B46C497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EDA shows imbalanced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3B5247-25B8-46A3-812D-51B4FF1896C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82053"/>
            <a:ext cx="5181600" cy="343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2E488-E523-4E5D-B861-3684765C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178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Techniques used to handle imbalanced data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Smote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Oversampling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3CC7-9DD7-4AB3-B231-295A5978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Distribution of Variables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0D672BC-3141-4B1F-94C3-B7F968DE7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9" y="1690688"/>
            <a:ext cx="9369469" cy="4584852"/>
          </a:xfrm>
        </p:spPr>
      </p:pic>
    </p:spTree>
    <p:extLst>
      <p:ext uri="{BB962C8B-B14F-4D97-AF65-F5344CB8AC3E}">
        <p14:creationId xmlns:p14="http://schemas.microsoft.com/office/powerpoint/2010/main" val="382464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B721-41A0-400F-94D2-EB2B1E96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EDA - Top 30 correlated predictors – Heat Map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165726-6979-4280-AC90-EADB53ED2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3107" y="1825625"/>
            <a:ext cx="47857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C2C-6B5A-4DB5-A926-0AA9F944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366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+mn-lt"/>
              </a:rPr>
              <a:t>EDA – Predictors with positive correlation</a:t>
            </a:r>
            <a:br>
              <a:rPr lang="en-US" sz="4400" dirty="0">
                <a:solidFill>
                  <a:srgbClr val="0070C0"/>
                </a:solidFill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latin typeface="+mn-lt"/>
              </a:rPr>
              <a:t>With Outliers and Outliers Removed</a:t>
            </a:r>
            <a:endParaRPr lang="en-US" sz="2000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4941E8-FA13-4406-9576-9B437E4B1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44023"/>
            <a:ext cx="5714999" cy="250313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C5FF5CE-1935-466C-9E3F-60E4C0AC9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062410"/>
            <a:ext cx="5324475" cy="2503134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FCCB9D-CCFB-4D18-8FDF-6239D239F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544023"/>
            <a:ext cx="5714999" cy="2475831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11E5A9-EE2F-4A42-B7FB-D5DE44238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42" y="4062410"/>
            <a:ext cx="5641045" cy="24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8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AD43-B4B0-432E-BDBE-313A5DB0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+mn-lt"/>
              </a:rPr>
              <a:t>EDA – Predictors with negative correlation</a:t>
            </a:r>
            <a:br>
              <a:rPr lang="en-US" sz="4400" dirty="0">
                <a:solidFill>
                  <a:srgbClr val="0070C0"/>
                </a:solidFill>
                <a:latin typeface="+mn-lt"/>
              </a:rPr>
            </a:br>
            <a:r>
              <a:rPr lang="en-US" sz="1800" dirty="0">
                <a:solidFill>
                  <a:srgbClr val="0070C0"/>
                </a:solidFill>
                <a:latin typeface="+mn-lt"/>
              </a:rPr>
              <a:t>With Outliers and Outliers Removed</a:t>
            </a:r>
            <a:endParaRPr lang="en-US" sz="1800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BF065F3-B431-493D-A09D-E61A65293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9" y="1592494"/>
            <a:ext cx="5535751" cy="2340679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3215CA-4289-4A93-BC6E-976C47206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9" y="4181582"/>
            <a:ext cx="5535751" cy="2502625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CF17CB4-E05B-4D7B-9C17-CFEC594D3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82" y="1592494"/>
            <a:ext cx="5159535" cy="2340679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27CFEEB-CC4D-4752-9D44-33AAAB149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82" y="4181582"/>
            <a:ext cx="5143269" cy="25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9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814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Courier New</vt:lpstr>
      <vt:lpstr>Office Theme</vt:lpstr>
      <vt:lpstr>DS 5110 - Project Presentation - Spring’22 - Group 8  Farhan Chughtai | Sai Vineeth Kaza | Nithya Balachandiran | Pratyusha Parashar</vt:lpstr>
      <vt:lpstr>Importance of Bankruptcy Prediction</vt:lpstr>
      <vt:lpstr>Goals of Bankruptcy Prediction</vt:lpstr>
      <vt:lpstr>Data</vt:lpstr>
      <vt:lpstr>EDA shows imbalanced data</vt:lpstr>
      <vt:lpstr>Distribution of Variables</vt:lpstr>
      <vt:lpstr>EDA - Top 30 correlated predictors – Heat Map</vt:lpstr>
      <vt:lpstr>EDA – Predictors with positive correlation With Outliers and Outliers Removed</vt:lpstr>
      <vt:lpstr>EDA – Predictors with negative correlation With Outliers and Outliers Removed</vt:lpstr>
      <vt:lpstr>EDA – Categorical Variables</vt:lpstr>
      <vt:lpstr>PowerPoint Presentation</vt:lpstr>
      <vt:lpstr>Feature Selection </vt:lpstr>
      <vt:lpstr>Data Transformation (Log10)</vt:lpstr>
      <vt:lpstr>Data Scaling</vt:lpstr>
      <vt:lpstr>Train , Validation and Test Data Preparation</vt:lpstr>
      <vt:lpstr>Modeling Techniques</vt:lpstr>
      <vt:lpstr>Models Results on Validation Set</vt:lpstr>
      <vt:lpstr>Hyper Parameters Used for Each Model After CV</vt:lpstr>
      <vt:lpstr>PowerPoint Presentation</vt:lpstr>
      <vt:lpstr>Best Model Selection</vt:lpstr>
      <vt:lpstr>Final Results on Test Data</vt:lpstr>
      <vt:lpstr>Feature Importance Random Forest Model</vt:lpstr>
      <vt:lpstr>Feature Importance Logistic Regression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5110 - Project Presentation - Spring’22 - Group 8  Farhan Chughtai | Sai Vineeth Kaza | Nithya Balachandiran | Pratyusha Parashar</dc:title>
  <dc:creator>Nithya Balachandiran</dc:creator>
  <cp:lastModifiedBy>farhan rasheed</cp:lastModifiedBy>
  <cp:revision>70</cp:revision>
  <dcterms:created xsi:type="dcterms:W3CDTF">2022-04-25T19:26:32Z</dcterms:created>
  <dcterms:modified xsi:type="dcterms:W3CDTF">2022-04-29T00:48:33Z</dcterms:modified>
</cp:coreProperties>
</file>