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95" r:id="rId6"/>
    <p:sldId id="302" r:id="rId7"/>
    <p:sldId id="309" r:id="rId8"/>
    <p:sldId id="296" r:id="rId9"/>
    <p:sldId id="313" r:id="rId10"/>
    <p:sldId id="303" r:id="rId11"/>
    <p:sldId id="311" r:id="rId12"/>
    <p:sldId id="312" r:id="rId13"/>
    <p:sldId id="297" r:id="rId14"/>
    <p:sldId id="314" r:id="rId15"/>
    <p:sldId id="305" r:id="rId16"/>
    <p:sldId id="306" r:id="rId17"/>
    <p:sldId id="307" r:id="rId18"/>
    <p:sldId id="308" r:id="rId19"/>
    <p:sldId id="310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CB0"/>
    <a:srgbClr val="F5CF49"/>
    <a:srgbClr val="EA534F"/>
    <a:srgbClr val="94949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7C7E-FD85-44A2-A2BD-16B7ECD8D31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EDC1-76E1-4D8C-B4DA-994D1AB18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0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3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9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0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6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1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91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4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5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3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EDC1-76E1-4D8C-B4DA-994D1AB187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3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AFB3-BB7C-4449-832B-A48A1347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CB4A7-C0B9-494A-9DF8-4F50DB76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531EA-D6CA-4E36-8404-60A7E0A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AAF9B-0A4D-4C0B-8045-F0E4E4F6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5956-F348-4E95-AADC-9D8EA836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6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3E4D-F3B9-4D12-A097-480AEBE6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8C609-8803-49E6-A4BB-BFD717E2C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0D1FB-897A-48A1-891B-715E9C1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148A-9834-40D6-9FF3-6E49E635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1FC99-93E6-4EDC-A551-7859F187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74ADA-372B-467C-8066-58671C09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E4C44-50F8-4720-8E48-F7776866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7FBDB-253B-449F-879B-2F5E5B0B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18DF2-6A70-450B-AD1E-A86B994C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C1632-73F6-4302-9F5A-257BACF5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27D15-0626-44E7-A87E-FBCB441C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08C1-5877-4D2B-9998-F00D6C47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E349-D4F5-4CBC-B0F3-795A2E0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02D5F-E02E-493F-ACD6-7D97DFD4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B0F7D-9096-4839-B9D6-A48F16C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37C1-2980-433F-86E9-640324D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32821-2B62-4DE9-8440-B1E4F94E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EDEF8-FF3E-4F02-9833-B39FB4B3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1BC8E-369F-46D5-88FF-7649529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4515B-326F-4C0D-8D5F-129ED1FF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7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9863-219A-4F6A-B442-E6C028DF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375C8-C75E-4FC5-B9C6-854DC382F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5025B-9D40-4D37-BACC-D1C4704B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193B9-B1B4-43A0-A63F-026EB5BE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F93B5-B6BD-40C2-BD30-3CE2D7B5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F826D-E04C-42B1-8155-BE839DF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B53C9-99B1-4575-AE96-89FA3E48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5D52-FA10-4848-A084-02971BBB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30F1C-4B4B-4C16-ACC3-0E99CEC1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66E12F-7B02-4A45-B453-A889EBD86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BCBD43-D53D-44B0-A9A5-90A8690B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9F46A2-3277-45D7-97DB-0020E327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CC9D5-FDB1-4227-980D-473E803F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C149F5-BEC5-4A01-9739-A671059C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6874B-D88B-46CB-A42A-0014165E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6B308-98A4-4C24-9C72-29634CE9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90F1B-0D5F-4873-B18F-AD4A6FE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F5268-2B4C-4891-B6F3-B7B726F1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A3968-E861-48CC-A13F-ED2E6901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F1FC81-7C68-447A-B601-D624B78E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65374-357E-4514-BBED-9D33D397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E217-363E-4009-93D5-B1373D40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7EE79-3A48-4132-B82A-2934F91D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21A91-1A26-42D3-8EDC-D2D176CB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00CD6-DEE1-401B-A335-CABD7808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0BEEA-A946-41B0-9864-E69D5D68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5744C-30FA-4279-B660-C58A6C2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BF8C-87F9-4C8D-B48E-2CF1E46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CAD91-6FC6-4F3C-AF05-01909ACD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A074F-DD20-4AA7-8122-F59B3716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5B192-2B26-4139-807F-D983821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9CCA5-8871-441A-8E5A-9D781F795335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D2B0E-E8AD-44B1-8463-E894216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9ACC3-570A-4B73-8D2B-571168C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CC89CF-FE88-49E0-9C36-1CE53C67C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7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6.jpeg"/><Relationship Id="rId4" Type="http://schemas.openxmlformats.org/officeDocument/2006/relationships/image" Target="../media/image4.sv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8.jpeg"/><Relationship Id="rId4" Type="http://schemas.openxmlformats.org/officeDocument/2006/relationships/image" Target="../media/image4.svg"/><Relationship Id="rId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4.sv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5CC7A369-438A-4C19-8902-46710905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7035" y="-74452"/>
            <a:ext cx="5453052" cy="578936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EE9A49D-DDF9-4B08-ADE7-4740FABB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C7DF53DE-11B2-4672-A2A2-CBB3DC6A4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"/>
            <a:ext cx="3115733" cy="3160982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0994E0B-0F84-4296-904A-AB123EBFB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4540" y="4349426"/>
            <a:ext cx="4988063" cy="250857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535C996-F931-4930-B492-C1526C6B99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3192" y="4487768"/>
            <a:ext cx="4695825" cy="238125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E8126C-1F0F-479E-A420-F950B2F91CC1}"/>
              </a:ext>
            </a:extLst>
          </p:cNvPr>
          <p:cNvSpPr/>
          <p:nvPr/>
        </p:nvSpPr>
        <p:spPr>
          <a:xfrm>
            <a:off x="8055221" y="2863898"/>
            <a:ext cx="37882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b="1" spc="3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Hire-me Coder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E20F5F3B-229F-4E32-BF2D-EE105EB8CF3B}"/>
              </a:ext>
            </a:extLst>
          </p:cNvPr>
          <p:cNvSpPr txBox="1"/>
          <p:nvPr/>
        </p:nvSpPr>
        <p:spPr>
          <a:xfrm>
            <a:off x="8954091" y="2351545"/>
            <a:ext cx="279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/>
            <a:r>
              <a:rPr lang="en-US" sz="3200" b="1" spc="15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MapTek</a:t>
            </a:r>
            <a:endParaRPr lang="en-US" sz="3600" b="1" spc="15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F78E0-FE3C-47E3-899A-B37E6C6A2D40}"/>
              </a:ext>
            </a:extLst>
          </p:cNvPr>
          <p:cNvSpPr txBox="1"/>
          <p:nvPr/>
        </p:nvSpPr>
        <p:spPr>
          <a:xfrm>
            <a:off x="7997085" y="3694895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Group PG05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AE9738-CAF0-41AD-A575-8CC17C068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9645" y="3096660"/>
            <a:ext cx="1736741" cy="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  <p:bldP spid="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9BAD3C-D318-4212-81B8-38DDDF79155B}"/>
              </a:ext>
            </a:extLst>
          </p:cNvPr>
          <p:cNvGrpSpPr/>
          <p:nvPr/>
        </p:nvGrpSpPr>
        <p:grpSpPr>
          <a:xfrm>
            <a:off x="1551155" y="2168173"/>
            <a:ext cx="3159039" cy="965366"/>
            <a:chOff x="1551155" y="2168173"/>
            <a:chExt cx="3159039" cy="965366"/>
          </a:xfrm>
        </p:grpSpPr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69451283-8716-486E-B255-3F47547C693B}"/>
                </a:ext>
              </a:extLst>
            </p:cNvPr>
            <p:cNvSpPr txBox="1">
              <a:spLocks/>
            </p:cNvSpPr>
            <p:nvPr/>
          </p:nvSpPr>
          <p:spPr>
            <a:xfrm>
              <a:off x="1626021" y="2416460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1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53EE99-860F-4E1B-8A50-CF164AE9431D}"/>
                </a:ext>
              </a:extLst>
            </p:cNvPr>
            <p:cNvGrpSpPr/>
            <p:nvPr/>
          </p:nvGrpSpPr>
          <p:grpSpPr>
            <a:xfrm>
              <a:off x="1551155" y="2168173"/>
              <a:ext cx="2797325" cy="965366"/>
              <a:chOff x="1551155" y="2168173"/>
              <a:chExt cx="2797325" cy="965366"/>
            </a:xfrm>
          </p:grpSpPr>
          <p:sp>
            <p:nvSpPr>
              <p:cNvPr id="14" name="Text Placeholder 9">
                <a:extLst>
                  <a:ext uri="{FF2B5EF4-FFF2-40B4-BE49-F238E27FC236}">
                    <a16:creationId xmlns:a16="http://schemas.microsoft.com/office/drawing/2014/main" id="{08F343C6-EE5C-4081-8F1C-3616EFAD0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6028" y="2773320"/>
                <a:ext cx="2722452" cy="36021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6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GB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Project Conception and Initiation</a:t>
                </a: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83362B97-9F50-405F-8A00-AC91E0520480}"/>
                  </a:ext>
                </a:extLst>
              </p:cNvPr>
              <p:cNvSpPr/>
              <p:nvPr/>
            </p:nvSpPr>
            <p:spPr>
              <a:xfrm>
                <a:off x="1551155" y="2168173"/>
                <a:ext cx="9573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>
                    <a:solidFill>
                      <a:srgbClr val="8DCCB0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Week 1-3</a:t>
                </a:r>
              </a:p>
            </p:txBody>
          </p:sp>
        </p:grpSp>
      </p:grpSp>
      <p:cxnSp>
        <p:nvCxnSpPr>
          <p:cNvPr id="16" name="Straight Connector 28">
            <a:extLst>
              <a:ext uri="{FF2B5EF4-FFF2-40B4-BE49-F238E27FC236}">
                <a16:creationId xmlns:a16="http://schemas.microsoft.com/office/drawing/2014/main" id="{507B9F55-F5B3-47C4-82D5-F481941A0717}"/>
              </a:ext>
            </a:extLst>
          </p:cNvPr>
          <p:cNvCxnSpPr/>
          <p:nvPr/>
        </p:nvCxnSpPr>
        <p:spPr>
          <a:xfrm>
            <a:off x="1540764" y="3416172"/>
            <a:ext cx="10651236" cy="0"/>
          </a:xfrm>
          <a:prstGeom prst="line">
            <a:avLst/>
          </a:prstGeom>
          <a:ln w="28575">
            <a:solidFill>
              <a:srgbClr val="8DCC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3014D552-EAB1-4F10-AE7A-376BE9F866F8}"/>
              </a:ext>
            </a:extLst>
          </p:cNvPr>
          <p:cNvSpPr/>
          <p:nvPr/>
        </p:nvSpPr>
        <p:spPr>
          <a:xfrm>
            <a:off x="1509590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Oval 29">
            <a:extLst>
              <a:ext uri="{FF2B5EF4-FFF2-40B4-BE49-F238E27FC236}">
                <a16:creationId xmlns:a16="http://schemas.microsoft.com/office/drawing/2014/main" id="{B51FB443-2C2F-4E55-85BD-BAE68E1F7F25}"/>
              </a:ext>
            </a:extLst>
          </p:cNvPr>
          <p:cNvSpPr/>
          <p:nvPr/>
        </p:nvSpPr>
        <p:spPr>
          <a:xfrm>
            <a:off x="4047254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9" name="Oval 30">
            <a:extLst>
              <a:ext uri="{FF2B5EF4-FFF2-40B4-BE49-F238E27FC236}">
                <a16:creationId xmlns:a16="http://schemas.microsoft.com/office/drawing/2014/main" id="{70E425F9-E9AC-4FDF-BCAD-5360312B9EF4}"/>
              </a:ext>
            </a:extLst>
          </p:cNvPr>
          <p:cNvSpPr/>
          <p:nvPr/>
        </p:nvSpPr>
        <p:spPr>
          <a:xfrm>
            <a:off x="6530570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99812A5E-9A87-4319-B17B-8E25C36FA142}"/>
              </a:ext>
            </a:extLst>
          </p:cNvPr>
          <p:cNvSpPr/>
          <p:nvPr/>
        </p:nvSpPr>
        <p:spPr>
          <a:xfrm>
            <a:off x="8977306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8C37CDE-D8D0-467E-8895-57E6D0B84223}"/>
              </a:ext>
            </a:extLst>
          </p:cNvPr>
          <p:cNvGrpSpPr/>
          <p:nvPr/>
        </p:nvGrpSpPr>
        <p:grpSpPr>
          <a:xfrm>
            <a:off x="3982517" y="3689476"/>
            <a:ext cx="3159039" cy="965366"/>
            <a:chOff x="3982517" y="3689476"/>
            <a:chExt cx="3159039" cy="965366"/>
          </a:xfrm>
        </p:grpSpPr>
        <p:sp>
          <p:nvSpPr>
            <p:cNvPr id="22" name="Text Placeholder 9">
              <a:extLst>
                <a:ext uri="{FF2B5EF4-FFF2-40B4-BE49-F238E27FC236}">
                  <a16:creationId xmlns:a16="http://schemas.microsoft.com/office/drawing/2014/main" id="{2B66876C-E80B-443E-B017-AAB781B7CFC3}"/>
                </a:ext>
              </a:extLst>
            </p:cNvPr>
            <p:cNvSpPr txBox="1">
              <a:spLocks/>
            </p:cNvSpPr>
            <p:nvPr/>
          </p:nvSpPr>
          <p:spPr>
            <a:xfrm>
              <a:off x="4057390" y="4294623"/>
              <a:ext cx="2651904" cy="360219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Project Definition and Planning</a:t>
              </a:r>
            </a:p>
          </p:txBody>
        </p:sp>
        <p:sp>
          <p:nvSpPr>
            <p:cNvPr id="23" name="Text Placeholder 9">
              <a:extLst>
                <a:ext uri="{FF2B5EF4-FFF2-40B4-BE49-F238E27FC236}">
                  <a16:creationId xmlns:a16="http://schemas.microsoft.com/office/drawing/2014/main" id="{BC46C581-70F8-42B9-B45F-31415C461931}"/>
                </a:ext>
              </a:extLst>
            </p:cNvPr>
            <p:cNvSpPr txBox="1">
              <a:spLocks/>
            </p:cNvSpPr>
            <p:nvPr/>
          </p:nvSpPr>
          <p:spPr>
            <a:xfrm>
              <a:off x="4057383" y="3937763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2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9494C250-4549-4182-82C7-F911D23749BF}"/>
                </a:ext>
              </a:extLst>
            </p:cNvPr>
            <p:cNvSpPr/>
            <p:nvPr/>
          </p:nvSpPr>
          <p:spPr>
            <a:xfrm>
              <a:off x="3982517" y="3689476"/>
              <a:ext cx="10134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8DCCB0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Week 4-6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9F0F1F-107A-4DD6-936E-D659B73CEA54}"/>
              </a:ext>
            </a:extLst>
          </p:cNvPr>
          <p:cNvGrpSpPr/>
          <p:nvPr/>
        </p:nvGrpSpPr>
        <p:grpSpPr>
          <a:xfrm>
            <a:off x="6391288" y="2167651"/>
            <a:ext cx="3159039" cy="965366"/>
            <a:chOff x="6457740" y="2168173"/>
            <a:chExt cx="3159039" cy="965366"/>
          </a:xfrm>
        </p:grpSpPr>
        <p:sp>
          <p:nvSpPr>
            <p:cNvPr id="26" name="Text Placeholder 9">
              <a:extLst>
                <a:ext uri="{FF2B5EF4-FFF2-40B4-BE49-F238E27FC236}">
                  <a16:creationId xmlns:a16="http://schemas.microsoft.com/office/drawing/2014/main" id="{373D5289-BF7D-4AD8-AF25-5F979A8346FA}"/>
                </a:ext>
              </a:extLst>
            </p:cNvPr>
            <p:cNvSpPr txBox="1">
              <a:spLocks/>
            </p:cNvSpPr>
            <p:nvPr/>
          </p:nvSpPr>
          <p:spPr>
            <a:xfrm>
              <a:off x="6532613" y="2773320"/>
              <a:ext cx="1899802" cy="360219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Milestone 1</a:t>
              </a:r>
            </a:p>
          </p:txBody>
        </p:sp>
        <p:sp>
          <p:nvSpPr>
            <p:cNvPr id="28" name="Text Placeholder 9">
              <a:extLst>
                <a:ext uri="{FF2B5EF4-FFF2-40B4-BE49-F238E27FC236}">
                  <a16:creationId xmlns:a16="http://schemas.microsoft.com/office/drawing/2014/main" id="{4A9C809F-B01E-47E0-B342-53B7CCD4AB05}"/>
                </a:ext>
              </a:extLst>
            </p:cNvPr>
            <p:cNvSpPr txBox="1">
              <a:spLocks/>
            </p:cNvSpPr>
            <p:nvPr/>
          </p:nvSpPr>
          <p:spPr>
            <a:xfrm>
              <a:off x="6532606" y="2416460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3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901E9C18-5C13-407C-976F-FDEDCC963BEA}"/>
                </a:ext>
              </a:extLst>
            </p:cNvPr>
            <p:cNvSpPr/>
            <p:nvPr/>
          </p:nvSpPr>
          <p:spPr>
            <a:xfrm>
              <a:off x="6457740" y="2168173"/>
              <a:ext cx="1007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8DCCB0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Week 7-9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27A4DA6-9CE0-4593-84C9-7D270A94EE1B}"/>
              </a:ext>
            </a:extLst>
          </p:cNvPr>
          <p:cNvGrpSpPr/>
          <p:nvPr/>
        </p:nvGrpSpPr>
        <p:grpSpPr>
          <a:xfrm>
            <a:off x="8839739" y="3689476"/>
            <a:ext cx="3159039" cy="965366"/>
            <a:chOff x="8839739" y="3689476"/>
            <a:chExt cx="3159039" cy="965366"/>
          </a:xfrm>
        </p:grpSpPr>
        <p:sp>
          <p:nvSpPr>
            <p:cNvPr id="33" name="Text Placeholder 9">
              <a:extLst>
                <a:ext uri="{FF2B5EF4-FFF2-40B4-BE49-F238E27FC236}">
                  <a16:creationId xmlns:a16="http://schemas.microsoft.com/office/drawing/2014/main" id="{D43FE9E8-1CE9-4FC5-9B1D-52EE70F9CDB1}"/>
                </a:ext>
              </a:extLst>
            </p:cNvPr>
            <p:cNvSpPr txBox="1">
              <a:spLocks/>
            </p:cNvSpPr>
            <p:nvPr/>
          </p:nvSpPr>
          <p:spPr>
            <a:xfrm>
              <a:off x="8914605" y="3937763"/>
              <a:ext cx="3084173" cy="525286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GB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EA534F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Sprint 4</a:t>
              </a:r>
              <a:endParaRPr lang="en-GB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246DFBE-715E-41E3-BFCE-B60D09DA772C}"/>
                </a:ext>
              </a:extLst>
            </p:cNvPr>
            <p:cNvGrpSpPr/>
            <p:nvPr/>
          </p:nvGrpSpPr>
          <p:grpSpPr>
            <a:xfrm>
              <a:off x="8839739" y="3689476"/>
              <a:ext cx="1974675" cy="965366"/>
              <a:chOff x="8839739" y="3689476"/>
              <a:chExt cx="1974675" cy="965366"/>
            </a:xfrm>
          </p:grpSpPr>
          <p:sp>
            <p:nvSpPr>
              <p:cNvPr id="35" name="Text Placeholder 9">
                <a:extLst>
                  <a:ext uri="{FF2B5EF4-FFF2-40B4-BE49-F238E27FC236}">
                    <a16:creationId xmlns:a16="http://schemas.microsoft.com/office/drawing/2014/main" id="{EB4B123D-B179-4C83-BEB6-5745A3EC2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4612" y="4294623"/>
                <a:ext cx="1899802" cy="360219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6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GB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Milestone 2</a:t>
                </a:r>
              </a:p>
            </p:txBody>
          </p:sp>
          <p:sp>
            <p:nvSpPr>
              <p:cNvPr id="36" name="Rectangle 47">
                <a:extLst>
                  <a:ext uri="{FF2B5EF4-FFF2-40B4-BE49-F238E27FC236}">
                    <a16:creationId xmlns:a16="http://schemas.microsoft.com/office/drawing/2014/main" id="{4BF7C3F4-0791-464B-A2A7-1683DDFC025C}"/>
                  </a:ext>
                </a:extLst>
              </p:cNvPr>
              <p:cNvSpPr/>
              <p:nvPr/>
            </p:nvSpPr>
            <p:spPr>
              <a:xfrm>
                <a:off x="8839739" y="3689476"/>
                <a:ext cx="11336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>
                    <a:solidFill>
                      <a:srgbClr val="8DCCB0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Week 10-12</a:t>
                </a:r>
              </a:p>
            </p:txBody>
          </p:sp>
        </p:grpSp>
      </p:grpSp>
      <p:sp>
        <p:nvSpPr>
          <p:cNvPr id="37" name="Oval 31">
            <a:extLst>
              <a:ext uri="{FF2B5EF4-FFF2-40B4-BE49-F238E27FC236}">
                <a16:creationId xmlns:a16="http://schemas.microsoft.com/office/drawing/2014/main" id="{363A22D8-433D-4782-83CA-9F295287B98E}"/>
              </a:ext>
            </a:extLst>
          </p:cNvPr>
          <p:cNvSpPr/>
          <p:nvPr/>
        </p:nvSpPr>
        <p:spPr>
          <a:xfrm>
            <a:off x="10905369" y="3311447"/>
            <a:ext cx="178724" cy="178724"/>
          </a:xfrm>
          <a:prstGeom prst="ellipse">
            <a:avLst/>
          </a:prstGeom>
          <a:solidFill>
            <a:srgbClr val="EA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DFD5133F-E1E5-4F95-B872-F3BC04CB7809}"/>
              </a:ext>
            </a:extLst>
          </p:cNvPr>
          <p:cNvSpPr txBox="1">
            <a:spLocks/>
          </p:cNvSpPr>
          <p:nvPr/>
        </p:nvSpPr>
        <p:spPr>
          <a:xfrm>
            <a:off x="10483644" y="2415938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5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38E3C30-6EE5-42CD-B62F-F0F50BE49830}"/>
              </a:ext>
            </a:extLst>
          </p:cNvPr>
          <p:cNvSpPr txBox="1">
            <a:spLocks/>
          </p:cNvSpPr>
          <p:nvPr/>
        </p:nvSpPr>
        <p:spPr>
          <a:xfrm>
            <a:off x="10483644" y="2848709"/>
            <a:ext cx="1899802" cy="3602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860546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37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1E90393-50C6-4134-8BD9-1CBFEC9F98A6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/>
          <a:stretch/>
        </p:blipFill>
        <p:spPr bwMode="auto">
          <a:xfrm>
            <a:off x="903517" y="1097547"/>
            <a:ext cx="6244668" cy="2075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179BD96-D28A-44D4-8E04-D1DB3E01898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99" y="3671276"/>
            <a:ext cx="5288280" cy="2253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A7F12E8-F47B-4B70-B2F0-B1091750121D}"/>
              </a:ext>
            </a:extLst>
          </p:cNvPr>
          <p:cNvSpPr txBox="1">
            <a:spLocks/>
          </p:cNvSpPr>
          <p:nvPr/>
        </p:nvSpPr>
        <p:spPr>
          <a:xfrm>
            <a:off x="7396901" y="1872799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1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714D666-79D3-480F-876E-1B419E58332B}"/>
              </a:ext>
            </a:extLst>
          </p:cNvPr>
          <p:cNvSpPr txBox="1">
            <a:spLocks/>
          </p:cNvSpPr>
          <p:nvPr/>
        </p:nvSpPr>
        <p:spPr>
          <a:xfrm>
            <a:off x="3522712" y="4828506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2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333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31E633-687E-4A49-A3FE-B5595428ACB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7" y="1156521"/>
            <a:ext cx="5746722" cy="210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BF6305-7BCF-4799-8590-7A4D931E159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3904338"/>
            <a:ext cx="5621020" cy="228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ADC199C-DBB3-4A5A-9CA1-669D1236566D}"/>
              </a:ext>
            </a:extLst>
          </p:cNvPr>
          <p:cNvSpPr txBox="1">
            <a:spLocks/>
          </p:cNvSpPr>
          <p:nvPr/>
        </p:nvSpPr>
        <p:spPr>
          <a:xfrm>
            <a:off x="7169807" y="1944803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3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F9159E2-31B3-4BED-8E46-FCB9A59E530B}"/>
              </a:ext>
            </a:extLst>
          </p:cNvPr>
          <p:cNvSpPr txBox="1">
            <a:spLocks/>
          </p:cNvSpPr>
          <p:nvPr/>
        </p:nvSpPr>
        <p:spPr>
          <a:xfrm>
            <a:off x="3090873" y="4851332"/>
            <a:ext cx="3084173" cy="5252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EA534F"/>
                </a:solidFill>
                <a:latin typeface="Agency FB" panose="020B0503020202020204" pitchFamily="34" charset="0"/>
                <a:cs typeface="+mn-ea"/>
                <a:sym typeface="+mn-lt"/>
              </a:rPr>
              <a:t>Sprint 4</a:t>
            </a:r>
            <a:endParaRPr lang="en-GB" sz="3200" dirty="0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25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140" y="4481133"/>
            <a:ext cx="1970732" cy="47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Journey</a:t>
            </a: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experiences of users on the Hire-me Coder</a:t>
            </a:r>
          </a:p>
        </p:txBody>
      </p:sp>
    </p:spTree>
    <p:extLst>
      <p:ext uri="{BB962C8B-B14F-4D97-AF65-F5344CB8AC3E}">
        <p14:creationId xmlns:p14="http://schemas.microsoft.com/office/powerpoint/2010/main" val="19357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User Journey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experiences of users on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153" name="speed">
            <a:extLst>
              <a:ext uri="{FF2B5EF4-FFF2-40B4-BE49-F238E27FC236}">
                <a16:creationId xmlns:a16="http://schemas.microsoft.com/office/drawing/2014/main" id="{0966381F-7D19-40B4-9FE8-65F5D9F5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20" y="3344158"/>
            <a:ext cx="392529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management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4" name="Rectangle 3">
            <a:extLst>
              <a:ext uri="{FF2B5EF4-FFF2-40B4-BE49-F238E27FC236}">
                <a16:creationId xmlns:a16="http://schemas.microsoft.com/office/drawing/2014/main" id="{EA3149B7-81F2-480B-A2BA-84F7596D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00" y="4026982"/>
            <a:ext cx="2116001" cy="974755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preparation</a:t>
            </a:r>
          </a:p>
          <a:p>
            <a:pPr marL="0" indent="0">
              <a:defRPr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describe/File/Picture/Question dialog</a:t>
            </a:r>
          </a:p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Multiple questions</a:t>
            </a:r>
          </a:p>
        </p:txBody>
      </p:sp>
      <p:sp>
        <p:nvSpPr>
          <p:cNvPr id="155" name="speed">
            <a:extLst>
              <a:ext uri="{FF2B5EF4-FFF2-40B4-BE49-F238E27FC236}">
                <a16:creationId xmlns:a16="http://schemas.microsoft.com/office/drawing/2014/main" id="{8C96AB14-6223-4465-BFF1-CB55D901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74" y="3344158"/>
            <a:ext cx="1459498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sending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A19B47C7-9CE9-46B4-B0E0-19B8F5D2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74" y="3975481"/>
            <a:ext cx="1619754" cy="1971951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setting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email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Multiple sending/Email syntax address verification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Question selecting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Expiate date and time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Email preview</a:t>
            </a:r>
          </a:p>
          <a:p>
            <a:pPr marL="0" indent="0"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7" name="speed">
            <a:extLst>
              <a:ext uri="{FF2B5EF4-FFF2-40B4-BE49-F238E27FC236}">
                <a16:creationId xmlns:a16="http://schemas.microsoft.com/office/drawing/2014/main" id="{B59C8C28-F3AC-4DD1-90C1-9048A64C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490" y="3344158"/>
            <a:ext cx="1737835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management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8" name="Rectangle 3">
            <a:extLst>
              <a:ext uri="{FF2B5EF4-FFF2-40B4-BE49-F238E27FC236}">
                <a16:creationId xmlns:a16="http://schemas.microsoft.com/office/drawing/2014/main" id="{B75D25B9-CB0E-496D-BE2C-96E385F66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670" y="4026982"/>
            <a:ext cx="1737835" cy="1085555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Add questions to test</a:t>
            </a:r>
          </a:p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Update tests content</a:t>
            </a:r>
          </a:p>
          <a:p>
            <a:pPr marL="0" indent="0">
              <a:defRPr/>
            </a:pP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Delete tests</a:t>
            </a:r>
          </a:p>
          <a:p>
            <a:pPr marL="0" indent="0">
              <a:defRPr/>
            </a:pPr>
            <a:endParaRPr lang="fr-FR" sz="1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59" name="speed">
            <a:extLst>
              <a:ext uri="{FF2B5EF4-FFF2-40B4-BE49-F238E27FC236}">
                <a16:creationId xmlns:a16="http://schemas.microsoft.com/office/drawing/2014/main" id="{E3411B9B-92CC-460D-9A15-BC239B7A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338" y="3342871"/>
            <a:ext cx="1747182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Participating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0" name="Rectangle 3">
            <a:extLst>
              <a:ext uri="{FF2B5EF4-FFF2-40B4-BE49-F238E27FC236}">
                <a16:creationId xmlns:a16="http://schemas.microsoft.com/office/drawing/2014/main" id="{0BD18EB4-DB08-4A16-82F8-1615DB01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337" y="4106308"/>
            <a:ext cx="2215814" cy="1381020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email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link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account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Candidate password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page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Test notification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Due date alert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Answer saving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Answer submitting</a:t>
            </a:r>
          </a:p>
        </p:txBody>
      </p:sp>
      <p:sp>
        <p:nvSpPr>
          <p:cNvPr id="169" name="speed">
            <a:extLst>
              <a:ext uri="{FF2B5EF4-FFF2-40B4-BE49-F238E27FC236}">
                <a16:creationId xmlns:a16="http://schemas.microsoft.com/office/drawing/2014/main" id="{30A3CA61-9AC8-4E94-9ED7-305A3FBAE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904" y="3344158"/>
            <a:ext cx="1820673" cy="5931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Administrator</a:t>
            </a:r>
            <a:b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 management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03FAA811-E704-4C0C-BF13-C8548312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084" y="3980477"/>
            <a:ext cx="1820673" cy="82702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Adding new user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Active and deactivate</a:t>
            </a:r>
          </a:p>
          <a:p>
            <a:pPr marL="0" indent="0"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Users profile edit</a:t>
            </a:r>
          </a:p>
        </p:txBody>
      </p:sp>
      <p:sp>
        <p:nvSpPr>
          <p:cNvPr id="173" name="speed">
            <a:extLst>
              <a:ext uri="{FF2B5EF4-FFF2-40B4-BE49-F238E27FC236}">
                <a16:creationId xmlns:a16="http://schemas.microsoft.com/office/drawing/2014/main" id="{3FB7173A-7E99-43DA-A20D-F17A41A6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151" y="3342871"/>
            <a:ext cx="1988202" cy="34381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  <a:sp3d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zh-CN" sz="1800" dirty="0">
                <a:solidFill>
                  <a:srgbClr val="EA534F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User profile</a:t>
            </a:r>
            <a:endParaRPr lang="en-US" altLang="ko-KR" sz="1800" dirty="0">
              <a:solidFill>
                <a:srgbClr val="EA534F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4" name="Rectangle 3">
            <a:extLst>
              <a:ext uri="{FF2B5EF4-FFF2-40B4-BE49-F238E27FC236}">
                <a16:creationId xmlns:a16="http://schemas.microsoft.com/office/drawing/2014/main" id="{9A0C6CA3-22BB-4971-BDF4-DA85B6B6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151" y="3771211"/>
            <a:ext cx="1988202" cy="1534908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Profile editing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First name and last 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Address cannot be modif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ied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Rest Password</a:t>
            </a:r>
          </a:p>
          <a:p>
            <a:pPr marL="0" indent="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Password confirm/Twice input of new password</a:t>
            </a:r>
          </a:p>
          <a:p>
            <a:pPr marL="0" indent="0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Forgot Password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97279F8-8EBB-4C70-B6CB-60AF4DA80E60}"/>
              </a:ext>
            </a:extLst>
          </p:cNvPr>
          <p:cNvGrpSpPr/>
          <p:nvPr/>
        </p:nvGrpSpPr>
        <p:grpSpPr>
          <a:xfrm>
            <a:off x="6231031" y="2077955"/>
            <a:ext cx="862800" cy="862800"/>
            <a:chOff x="5808510" y="5087115"/>
            <a:chExt cx="862800" cy="862800"/>
          </a:xfrm>
        </p:grpSpPr>
        <p:sp>
          <p:nvSpPr>
            <p:cNvPr id="176" name="Oval 68">
              <a:extLst>
                <a:ext uri="{FF2B5EF4-FFF2-40B4-BE49-F238E27FC236}">
                  <a16:creationId xmlns:a16="http://schemas.microsoft.com/office/drawing/2014/main" id="{E18BAA3C-D881-4487-81CA-005F1B183856}"/>
                </a:ext>
              </a:extLst>
            </p:cNvPr>
            <p:cNvSpPr/>
            <p:nvPr/>
          </p:nvSpPr>
          <p:spPr>
            <a:xfrm>
              <a:off x="5808510" y="5087115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77" name="Group 69">
              <a:extLst>
                <a:ext uri="{FF2B5EF4-FFF2-40B4-BE49-F238E27FC236}">
                  <a16:creationId xmlns:a16="http://schemas.microsoft.com/office/drawing/2014/main" id="{DDFE9542-C47C-493D-BA69-24920F56377A}"/>
                </a:ext>
              </a:extLst>
            </p:cNvPr>
            <p:cNvGrpSpPr/>
            <p:nvPr/>
          </p:nvGrpSpPr>
          <p:grpSpPr>
            <a:xfrm>
              <a:off x="6028291" y="5281615"/>
              <a:ext cx="423238" cy="473800"/>
              <a:chOff x="10166350" y="5273676"/>
              <a:chExt cx="823912" cy="922338"/>
            </a:xfrm>
          </p:grpSpPr>
          <p:sp>
            <p:nvSpPr>
              <p:cNvPr id="178" name="Freeform 172">
                <a:extLst>
                  <a:ext uri="{FF2B5EF4-FFF2-40B4-BE49-F238E27FC236}">
                    <a16:creationId xmlns:a16="http://schemas.microsoft.com/office/drawing/2014/main" id="{61436673-485B-4369-BCBB-A3B81D27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0662" y="5734051"/>
                <a:ext cx="292100" cy="198438"/>
              </a:xfrm>
              <a:custGeom>
                <a:avLst/>
                <a:gdLst>
                  <a:gd name="T0" fmla="*/ 184 w 184"/>
                  <a:gd name="T1" fmla="*/ 88 h 125"/>
                  <a:gd name="T2" fmla="*/ 166 w 184"/>
                  <a:gd name="T3" fmla="*/ 88 h 125"/>
                  <a:gd name="T4" fmla="*/ 166 w 184"/>
                  <a:gd name="T5" fmla="*/ 88 h 125"/>
                  <a:gd name="T6" fmla="*/ 163 w 184"/>
                  <a:gd name="T7" fmla="*/ 88 h 125"/>
                  <a:gd name="T8" fmla="*/ 131 w 184"/>
                  <a:gd name="T9" fmla="*/ 88 h 125"/>
                  <a:gd name="T10" fmla="*/ 138 w 184"/>
                  <a:gd name="T11" fmla="*/ 60 h 125"/>
                  <a:gd name="T12" fmla="*/ 138 w 184"/>
                  <a:gd name="T13" fmla="*/ 29 h 125"/>
                  <a:gd name="T14" fmla="*/ 138 w 184"/>
                  <a:gd name="T15" fmla="*/ 29 h 125"/>
                  <a:gd name="T16" fmla="*/ 138 w 184"/>
                  <a:gd name="T17" fmla="*/ 23 h 125"/>
                  <a:gd name="T18" fmla="*/ 137 w 184"/>
                  <a:gd name="T19" fmla="*/ 18 h 125"/>
                  <a:gd name="T20" fmla="*/ 134 w 184"/>
                  <a:gd name="T21" fmla="*/ 12 h 125"/>
                  <a:gd name="T22" fmla="*/ 131 w 184"/>
                  <a:gd name="T23" fmla="*/ 9 h 125"/>
                  <a:gd name="T24" fmla="*/ 126 w 184"/>
                  <a:gd name="T25" fmla="*/ 5 h 125"/>
                  <a:gd name="T26" fmla="*/ 122 w 184"/>
                  <a:gd name="T27" fmla="*/ 3 h 125"/>
                  <a:gd name="T28" fmla="*/ 116 w 184"/>
                  <a:gd name="T29" fmla="*/ 0 h 125"/>
                  <a:gd name="T30" fmla="*/ 110 w 184"/>
                  <a:gd name="T31" fmla="*/ 0 h 125"/>
                  <a:gd name="T32" fmla="*/ 101 w 184"/>
                  <a:gd name="T33" fmla="*/ 0 h 125"/>
                  <a:gd name="T34" fmla="*/ 101 w 184"/>
                  <a:gd name="T35" fmla="*/ 0 h 125"/>
                  <a:gd name="T36" fmla="*/ 100 w 184"/>
                  <a:gd name="T37" fmla="*/ 0 h 125"/>
                  <a:gd name="T38" fmla="*/ 100 w 184"/>
                  <a:gd name="T39" fmla="*/ 43 h 125"/>
                  <a:gd name="T40" fmla="*/ 89 w 184"/>
                  <a:gd name="T41" fmla="*/ 58 h 125"/>
                  <a:gd name="T42" fmla="*/ 49 w 184"/>
                  <a:gd name="T43" fmla="*/ 103 h 125"/>
                  <a:gd name="T44" fmla="*/ 49 w 184"/>
                  <a:gd name="T45" fmla="*/ 103 h 125"/>
                  <a:gd name="T46" fmla="*/ 42 w 184"/>
                  <a:gd name="T47" fmla="*/ 113 h 125"/>
                  <a:gd name="T48" fmla="*/ 37 w 184"/>
                  <a:gd name="T49" fmla="*/ 125 h 125"/>
                  <a:gd name="T50" fmla="*/ 0 w 184"/>
                  <a:gd name="T51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25">
                    <a:moveTo>
                      <a:pt x="184" y="88"/>
                    </a:moveTo>
                    <a:lnTo>
                      <a:pt x="166" y="88"/>
                    </a:lnTo>
                    <a:lnTo>
                      <a:pt x="166" y="88"/>
                    </a:lnTo>
                    <a:lnTo>
                      <a:pt x="163" y="88"/>
                    </a:lnTo>
                    <a:lnTo>
                      <a:pt x="131" y="88"/>
                    </a:lnTo>
                    <a:lnTo>
                      <a:pt x="138" y="60"/>
                    </a:lnTo>
                    <a:lnTo>
                      <a:pt x="138" y="29"/>
                    </a:lnTo>
                    <a:lnTo>
                      <a:pt x="138" y="29"/>
                    </a:lnTo>
                    <a:lnTo>
                      <a:pt x="138" y="23"/>
                    </a:lnTo>
                    <a:lnTo>
                      <a:pt x="137" y="18"/>
                    </a:lnTo>
                    <a:lnTo>
                      <a:pt x="134" y="12"/>
                    </a:lnTo>
                    <a:lnTo>
                      <a:pt x="131" y="9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100" y="43"/>
                    </a:lnTo>
                    <a:lnTo>
                      <a:pt x="89" y="58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42" y="113"/>
                    </a:lnTo>
                    <a:lnTo>
                      <a:pt x="37" y="125"/>
                    </a:lnTo>
                    <a:lnTo>
                      <a:pt x="0" y="12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79" name="Freeform 173">
                <a:extLst>
                  <a:ext uri="{FF2B5EF4-FFF2-40B4-BE49-F238E27FC236}">
                    <a16:creationId xmlns:a16="http://schemas.microsoft.com/office/drawing/2014/main" id="{575233EF-1FA2-48C0-A2EA-8C0E5D9C3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4000" y="6122988"/>
                <a:ext cx="225425" cy="30163"/>
              </a:xfrm>
              <a:custGeom>
                <a:avLst/>
                <a:gdLst>
                  <a:gd name="T0" fmla="*/ 0 w 142"/>
                  <a:gd name="T1" fmla="*/ 0 h 19"/>
                  <a:gd name="T2" fmla="*/ 24 w 142"/>
                  <a:gd name="T3" fmla="*/ 0 h 19"/>
                  <a:gd name="T4" fmla="*/ 24 w 142"/>
                  <a:gd name="T5" fmla="*/ 0 h 19"/>
                  <a:gd name="T6" fmla="*/ 31 w 142"/>
                  <a:gd name="T7" fmla="*/ 9 h 19"/>
                  <a:gd name="T8" fmla="*/ 42 w 142"/>
                  <a:gd name="T9" fmla="*/ 15 h 19"/>
                  <a:gd name="T10" fmla="*/ 52 w 142"/>
                  <a:gd name="T11" fmla="*/ 19 h 19"/>
                  <a:gd name="T12" fmla="*/ 64 w 142"/>
                  <a:gd name="T13" fmla="*/ 19 h 19"/>
                  <a:gd name="T14" fmla="*/ 96 w 142"/>
                  <a:gd name="T15" fmla="*/ 19 h 19"/>
                  <a:gd name="T16" fmla="*/ 142 w 142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9">
                    <a:moveTo>
                      <a:pt x="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31" y="9"/>
                    </a:lnTo>
                    <a:lnTo>
                      <a:pt x="42" y="15"/>
                    </a:lnTo>
                    <a:lnTo>
                      <a:pt x="52" y="19"/>
                    </a:lnTo>
                    <a:lnTo>
                      <a:pt x="64" y="19"/>
                    </a:lnTo>
                    <a:lnTo>
                      <a:pt x="96" y="19"/>
                    </a:lnTo>
                    <a:lnTo>
                      <a:pt x="142" y="19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0" name="Freeform 174">
                <a:extLst>
                  <a:ext uri="{FF2B5EF4-FFF2-40B4-BE49-F238E27FC236}">
                    <a16:creationId xmlns:a16="http://schemas.microsoft.com/office/drawing/2014/main" id="{9D5AF6B4-7A95-4C7C-99BE-4E82B6898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9425" y="5497513"/>
                <a:ext cx="350837" cy="314325"/>
              </a:xfrm>
              <a:custGeom>
                <a:avLst/>
                <a:gdLst>
                  <a:gd name="T0" fmla="*/ 0 w 221"/>
                  <a:gd name="T1" fmla="*/ 109 h 198"/>
                  <a:gd name="T2" fmla="*/ 0 w 221"/>
                  <a:gd name="T3" fmla="*/ 157 h 198"/>
                  <a:gd name="T4" fmla="*/ 138 w 221"/>
                  <a:gd name="T5" fmla="*/ 157 h 198"/>
                  <a:gd name="T6" fmla="*/ 138 w 221"/>
                  <a:gd name="T7" fmla="*/ 198 h 198"/>
                  <a:gd name="T8" fmla="*/ 180 w 221"/>
                  <a:gd name="T9" fmla="*/ 157 h 198"/>
                  <a:gd name="T10" fmla="*/ 221 w 221"/>
                  <a:gd name="T11" fmla="*/ 157 h 198"/>
                  <a:gd name="T12" fmla="*/ 221 w 221"/>
                  <a:gd name="T13" fmla="*/ 0 h 198"/>
                  <a:gd name="T14" fmla="*/ 67 w 221"/>
                  <a:gd name="T1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98">
                    <a:moveTo>
                      <a:pt x="0" y="109"/>
                    </a:moveTo>
                    <a:lnTo>
                      <a:pt x="0" y="157"/>
                    </a:lnTo>
                    <a:lnTo>
                      <a:pt x="138" y="157"/>
                    </a:lnTo>
                    <a:lnTo>
                      <a:pt x="138" y="198"/>
                    </a:lnTo>
                    <a:lnTo>
                      <a:pt x="180" y="157"/>
                    </a:lnTo>
                    <a:lnTo>
                      <a:pt x="221" y="157"/>
                    </a:lnTo>
                    <a:lnTo>
                      <a:pt x="221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1" name="Freeform 175">
                <a:extLst>
                  <a:ext uri="{FF2B5EF4-FFF2-40B4-BE49-F238E27FC236}">
                    <a16:creationId xmlns:a16="http://schemas.microsoft.com/office/drawing/2014/main" id="{C5FD1185-1920-4AAD-A325-94199FBF0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8575" y="5273676"/>
                <a:ext cx="552450" cy="493713"/>
              </a:xfrm>
              <a:custGeom>
                <a:avLst/>
                <a:gdLst>
                  <a:gd name="T0" fmla="*/ 348 w 348"/>
                  <a:gd name="T1" fmla="*/ 0 h 311"/>
                  <a:gd name="T2" fmla="*/ 0 w 348"/>
                  <a:gd name="T3" fmla="*/ 0 h 311"/>
                  <a:gd name="T4" fmla="*/ 0 w 348"/>
                  <a:gd name="T5" fmla="*/ 246 h 311"/>
                  <a:gd name="T6" fmla="*/ 65 w 348"/>
                  <a:gd name="T7" fmla="*/ 246 h 311"/>
                  <a:gd name="T8" fmla="*/ 130 w 348"/>
                  <a:gd name="T9" fmla="*/ 311 h 311"/>
                  <a:gd name="T10" fmla="*/ 130 w 348"/>
                  <a:gd name="T11" fmla="*/ 246 h 311"/>
                  <a:gd name="T12" fmla="*/ 348 w 348"/>
                  <a:gd name="T13" fmla="*/ 246 h 311"/>
                  <a:gd name="T14" fmla="*/ 348 w 348"/>
                  <a:gd name="T1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11">
                    <a:moveTo>
                      <a:pt x="348" y="0"/>
                    </a:moveTo>
                    <a:lnTo>
                      <a:pt x="0" y="0"/>
                    </a:lnTo>
                    <a:lnTo>
                      <a:pt x="0" y="246"/>
                    </a:lnTo>
                    <a:lnTo>
                      <a:pt x="65" y="246"/>
                    </a:lnTo>
                    <a:lnTo>
                      <a:pt x="130" y="311"/>
                    </a:lnTo>
                    <a:lnTo>
                      <a:pt x="130" y="246"/>
                    </a:lnTo>
                    <a:lnTo>
                      <a:pt x="348" y="246"/>
                    </a:lnTo>
                    <a:lnTo>
                      <a:pt x="348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2" name="Freeform 176">
                <a:extLst>
                  <a:ext uri="{FF2B5EF4-FFF2-40B4-BE49-F238E27FC236}">
                    <a16:creationId xmlns:a16="http://schemas.microsoft.com/office/drawing/2014/main" id="{8D419B69-AD88-4297-8EE1-CEBA81F2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387" y="5875338"/>
                <a:ext cx="123825" cy="155575"/>
              </a:xfrm>
              <a:custGeom>
                <a:avLst/>
                <a:gdLst>
                  <a:gd name="T0" fmla="*/ 74 w 78"/>
                  <a:gd name="T1" fmla="*/ 0 h 98"/>
                  <a:gd name="T2" fmla="*/ 74 w 78"/>
                  <a:gd name="T3" fmla="*/ 0 h 98"/>
                  <a:gd name="T4" fmla="*/ 77 w 78"/>
                  <a:gd name="T5" fmla="*/ 11 h 98"/>
                  <a:gd name="T6" fmla="*/ 78 w 78"/>
                  <a:gd name="T7" fmla="*/ 23 h 98"/>
                  <a:gd name="T8" fmla="*/ 78 w 78"/>
                  <a:gd name="T9" fmla="*/ 35 h 98"/>
                  <a:gd name="T10" fmla="*/ 75 w 78"/>
                  <a:gd name="T11" fmla="*/ 46 h 98"/>
                  <a:gd name="T12" fmla="*/ 75 w 78"/>
                  <a:gd name="T13" fmla="*/ 46 h 98"/>
                  <a:gd name="T14" fmla="*/ 71 w 78"/>
                  <a:gd name="T15" fmla="*/ 58 h 98"/>
                  <a:gd name="T16" fmla="*/ 63 w 78"/>
                  <a:gd name="T17" fmla="*/ 70 h 98"/>
                  <a:gd name="T18" fmla="*/ 54 w 78"/>
                  <a:gd name="T19" fmla="*/ 81 h 98"/>
                  <a:gd name="T20" fmla="*/ 46 w 78"/>
                  <a:gd name="T21" fmla="*/ 88 h 98"/>
                  <a:gd name="T22" fmla="*/ 35 w 78"/>
                  <a:gd name="T23" fmla="*/ 94 h 98"/>
                  <a:gd name="T24" fmla="*/ 23 w 78"/>
                  <a:gd name="T25" fmla="*/ 97 h 98"/>
                  <a:gd name="T26" fmla="*/ 11 w 78"/>
                  <a:gd name="T27" fmla="*/ 98 h 98"/>
                  <a:gd name="T28" fmla="*/ 0 w 78"/>
                  <a:gd name="T29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98">
                    <a:moveTo>
                      <a:pt x="74" y="0"/>
                    </a:moveTo>
                    <a:lnTo>
                      <a:pt x="74" y="0"/>
                    </a:lnTo>
                    <a:lnTo>
                      <a:pt x="77" y="11"/>
                    </a:lnTo>
                    <a:lnTo>
                      <a:pt x="78" y="23"/>
                    </a:lnTo>
                    <a:lnTo>
                      <a:pt x="78" y="35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1" y="58"/>
                    </a:lnTo>
                    <a:lnTo>
                      <a:pt x="63" y="70"/>
                    </a:lnTo>
                    <a:lnTo>
                      <a:pt x="54" y="81"/>
                    </a:lnTo>
                    <a:lnTo>
                      <a:pt x="46" y="88"/>
                    </a:lnTo>
                    <a:lnTo>
                      <a:pt x="35" y="94"/>
                    </a:lnTo>
                    <a:lnTo>
                      <a:pt x="23" y="97"/>
                    </a:lnTo>
                    <a:lnTo>
                      <a:pt x="11" y="98"/>
                    </a:lnTo>
                    <a:lnTo>
                      <a:pt x="0" y="9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3" name="Freeform 177">
                <a:extLst>
                  <a:ext uri="{FF2B5EF4-FFF2-40B4-BE49-F238E27FC236}">
                    <a16:creationId xmlns:a16="http://schemas.microsoft.com/office/drawing/2014/main" id="{C13920E5-99A6-4A48-9737-EF700913B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8150" y="5870576"/>
                <a:ext cx="168275" cy="71438"/>
              </a:xfrm>
              <a:custGeom>
                <a:avLst/>
                <a:gdLst>
                  <a:gd name="T0" fmla="*/ 106 w 106"/>
                  <a:gd name="T1" fmla="*/ 23 h 45"/>
                  <a:gd name="T2" fmla="*/ 106 w 106"/>
                  <a:gd name="T3" fmla="*/ 23 h 45"/>
                  <a:gd name="T4" fmla="*/ 106 w 106"/>
                  <a:gd name="T5" fmla="*/ 27 h 45"/>
                  <a:gd name="T6" fmla="*/ 105 w 106"/>
                  <a:gd name="T7" fmla="*/ 32 h 45"/>
                  <a:gd name="T8" fmla="*/ 101 w 106"/>
                  <a:gd name="T9" fmla="*/ 39 h 45"/>
                  <a:gd name="T10" fmla="*/ 93 w 106"/>
                  <a:gd name="T11" fmla="*/ 43 h 45"/>
                  <a:gd name="T12" fmla="*/ 89 w 106"/>
                  <a:gd name="T13" fmla="*/ 45 h 45"/>
                  <a:gd name="T14" fmla="*/ 84 w 106"/>
                  <a:gd name="T15" fmla="*/ 45 h 45"/>
                  <a:gd name="T16" fmla="*/ 22 w 106"/>
                  <a:gd name="T17" fmla="*/ 45 h 45"/>
                  <a:gd name="T18" fmla="*/ 22 w 106"/>
                  <a:gd name="T19" fmla="*/ 45 h 45"/>
                  <a:gd name="T20" fmla="*/ 17 w 106"/>
                  <a:gd name="T21" fmla="*/ 45 h 45"/>
                  <a:gd name="T22" fmla="*/ 13 w 106"/>
                  <a:gd name="T23" fmla="*/ 43 h 45"/>
                  <a:gd name="T24" fmla="*/ 7 w 106"/>
                  <a:gd name="T25" fmla="*/ 39 h 45"/>
                  <a:gd name="T26" fmla="*/ 1 w 106"/>
                  <a:gd name="T27" fmla="*/ 32 h 45"/>
                  <a:gd name="T28" fmla="*/ 0 w 106"/>
                  <a:gd name="T29" fmla="*/ 27 h 45"/>
                  <a:gd name="T30" fmla="*/ 0 w 106"/>
                  <a:gd name="T31" fmla="*/ 23 h 45"/>
                  <a:gd name="T32" fmla="*/ 0 w 106"/>
                  <a:gd name="T33" fmla="*/ 23 h 45"/>
                  <a:gd name="T34" fmla="*/ 0 w 106"/>
                  <a:gd name="T35" fmla="*/ 23 h 45"/>
                  <a:gd name="T36" fmla="*/ 0 w 106"/>
                  <a:gd name="T37" fmla="*/ 18 h 45"/>
                  <a:gd name="T38" fmla="*/ 1 w 106"/>
                  <a:gd name="T39" fmla="*/ 15 h 45"/>
                  <a:gd name="T40" fmla="*/ 7 w 106"/>
                  <a:gd name="T41" fmla="*/ 8 h 45"/>
                  <a:gd name="T42" fmla="*/ 13 w 106"/>
                  <a:gd name="T43" fmla="*/ 3 h 45"/>
                  <a:gd name="T44" fmla="*/ 17 w 106"/>
                  <a:gd name="T45" fmla="*/ 2 h 45"/>
                  <a:gd name="T46" fmla="*/ 22 w 106"/>
                  <a:gd name="T47" fmla="*/ 0 h 45"/>
                  <a:gd name="T48" fmla="*/ 84 w 106"/>
                  <a:gd name="T49" fmla="*/ 0 h 45"/>
                  <a:gd name="T50" fmla="*/ 84 w 106"/>
                  <a:gd name="T51" fmla="*/ 0 h 45"/>
                  <a:gd name="T52" fmla="*/ 89 w 106"/>
                  <a:gd name="T53" fmla="*/ 2 h 45"/>
                  <a:gd name="T54" fmla="*/ 93 w 106"/>
                  <a:gd name="T55" fmla="*/ 3 h 45"/>
                  <a:gd name="T56" fmla="*/ 101 w 106"/>
                  <a:gd name="T57" fmla="*/ 8 h 45"/>
                  <a:gd name="T58" fmla="*/ 105 w 106"/>
                  <a:gd name="T59" fmla="*/ 15 h 45"/>
                  <a:gd name="T60" fmla="*/ 106 w 106"/>
                  <a:gd name="T61" fmla="*/ 18 h 45"/>
                  <a:gd name="T62" fmla="*/ 106 w 106"/>
                  <a:gd name="T63" fmla="*/ 23 h 45"/>
                  <a:gd name="T64" fmla="*/ 106 w 106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45">
                    <a:moveTo>
                      <a:pt x="106" y="23"/>
                    </a:moveTo>
                    <a:lnTo>
                      <a:pt x="106" y="23"/>
                    </a:lnTo>
                    <a:lnTo>
                      <a:pt x="106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7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6" y="18"/>
                    </a:lnTo>
                    <a:lnTo>
                      <a:pt x="106" y="23"/>
                    </a:lnTo>
                    <a:lnTo>
                      <a:pt x="106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4" name="Freeform 178">
                <a:extLst>
                  <a:ext uri="{FF2B5EF4-FFF2-40B4-BE49-F238E27FC236}">
                    <a16:creationId xmlns:a16="http://schemas.microsoft.com/office/drawing/2014/main" id="{E2EFBF41-4DB4-4DEF-8FC1-6C39237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100" y="5942013"/>
                <a:ext cx="169862" cy="69850"/>
              </a:xfrm>
              <a:custGeom>
                <a:avLst/>
                <a:gdLst>
                  <a:gd name="T0" fmla="*/ 107 w 107"/>
                  <a:gd name="T1" fmla="*/ 22 h 44"/>
                  <a:gd name="T2" fmla="*/ 107 w 107"/>
                  <a:gd name="T3" fmla="*/ 22 h 44"/>
                  <a:gd name="T4" fmla="*/ 107 w 107"/>
                  <a:gd name="T5" fmla="*/ 27 h 44"/>
                  <a:gd name="T6" fmla="*/ 105 w 107"/>
                  <a:gd name="T7" fmla="*/ 31 h 44"/>
                  <a:gd name="T8" fmla="*/ 101 w 107"/>
                  <a:gd name="T9" fmla="*/ 39 h 44"/>
                  <a:gd name="T10" fmla="*/ 93 w 107"/>
                  <a:gd name="T11" fmla="*/ 43 h 44"/>
                  <a:gd name="T12" fmla="*/ 89 w 107"/>
                  <a:gd name="T13" fmla="*/ 44 h 44"/>
                  <a:gd name="T14" fmla="*/ 84 w 107"/>
                  <a:gd name="T15" fmla="*/ 44 h 44"/>
                  <a:gd name="T16" fmla="*/ 22 w 107"/>
                  <a:gd name="T17" fmla="*/ 44 h 44"/>
                  <a:gd name="T18" fmla="*/ 22 w 107"/>
                  <a:gd name="T19" fmla="*/ 44 h 44"/>
                  <a:gd name="T20" fmla="*/ 18 w 107"/>
                  <a:gd name="T21" fmla="*/ 44 h 44"/>
                  <a:gd name="T22" fmla="*/ 13 w 107"/>
                  <a:gd name="T23" fmla="*/ 43 h 44"/>
                  <a:gd name="T24" fmla="*/ 7 w 107"/>
                  <a:gd name="T25" fmla="*/ 39 h 44"/>
                  <a:gd name="T26" fmla="*/ 1 w 107"/>
                  <a:gd name="T27" fmla="*/ 31 h 44"/>
                  <a:gd name="T28" fmla="*/ 0 w 107"/>
                  <a:gd name="T29" fmla="*/ 27 h 44"/>
                  <a:gd name="T30" fmla="*/ 0 w 107"/>
                  <a:gd name="T31" fmla="*/ 22 h 44"/>
                  <a:gd name="T32" fmla="*/ 0 w 107"/>
                  <a:gd name="T33" fmla="*/ 22 h 44"/>
                  <a:gd name="T34" fmla="*/ 0 w 107"/>
                  <a:gd name="T35" fmla="*/ 22 h 44"/>
                  <a:gd name="T36" fmla="*/ 0 w 107"/>
                  <a:gd name="T37" fmla="*/ 18 h 44"/>
                  <a:gd name="T38" fmla="*/ 1 w 107"/>
                  <a:gd name="T39" fmla="*/ 15 h 44"/>
                  <a:gd name="T40" fmla="*/ 7 w 107"/>
                  <a:gd name="T41" fmla="*/ 7 h 44"/>
                  <a:gd name="T42" fmla="*/ 13 w 107"/>
                  <a:gd name="T43" fmla="*/ 3 h 44"/>
                  <a:gd name="T44" fmla="*/ 18 w 107"/>
                  <a:gd name="T45" fmla="*/ 1 h 44"/>
                  <a:gd name="T46" fmla="*/ 22 w 107"/>
                  <a:gd name="T47" fmla="*/ 0 h 44"/>
                  <a:gd name="T48" fmla="*/ 84 w 107"/>
                  <a:gd name="T49" fmla="*/ 0 h 44"/>
                  <a:gd name="T50" fmla="*/ 84 w 107"/>
                  <a:gd name="T51" fmla="*/ 0 h 44"/>
                  <a:gd name="T52" fmla="*/ 89 w 107"/>
                  <a:gd name="T53" fmla="*/ 1 h 44"/>
                  <a:gd name="T54" fmla="*/ 93 w 107"/>
                  <a:gd name="T55" fmla="*/ 3 h 44"/>
                  <a:gd name="T56" fmla="*/ 101 w 107"/>
                  <a:gd name="T57" fmla="*/ 7 h 44"/>
                  <a:gd name="T58" fmla="*/ 105 w 107"/>
                  <a:gd name="T59" fmla="*/ 15 h 44"/>
                  <a:gd name="T60" fmla="*/ 107 w 107"/>
                  <a:gd name="T61" fmla="*/ 18 h 44"/>
                  <a:gd name="T62" fmla="*/ 107 w 107"/>
                  <a:gd name="T63" fmla="*/ 22 h 44"/>
                  <a:gd name="T64" fmla="*/ 107 w 107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4">
                    <a:moveTo>
                      <a:pt x="107" y="22"/>
                    </a:moveTo>
                    <a:lnTo>
                      <a:pt x="107" y="22"/>
                    </a:lnTo>
                    <a:lnTo>
                      <a:pt x="107" y="27"/>
                    </a:lnTo>
                    <a:lnTo>
                      <a:pt x="105" y="31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1"/>
                    </a:lnTo>
                    <a:lnTo>
                      <a:pt x="93" y="3"/>
                    </a:lnTo>
                    <a:lnTo>
                      <a:pt x="101" y="7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2"/>
                    </a:lnTo>
                    <a:lnTo>
                      <a:pt x="107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5" name="Freeform 179">
                <a:extLst>
                  <a:ext uri="{FF2B5EF4-FFF2-40B4-BE49-F238E27FC236}">
                    <a16:creationId xmlns:a16="http://schemas.microsoft.com/office/drawing/2014/main" id="{8F0794E9-D6D1-438D-B1A4-2C2C7480E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6011863"/>
                <a:ext cx="169862" cy="71438"/>
              </a:xfrm>
              <a:custGeom>
                <a:avLst/>
                <a:gdLst>
                  <a:gd name="T0" fmla="*/ 107 w 107"/>
                  <a:gd name="T1" fmla="*/ 23 h 45"/>
                  <a:gd name="T2" fmla="*/ 107 w 107"/>
                  <a:gd name="T3" fmla="*/ 23 h 45"/>
                  <a:gd name="T4" fmla="*/ 107 w 107"/>
                  <a:gd name="T5" fmla="*/ 27 h 45"/>
                  <a:gd name="T6" fmla="*/ 105 w 107"/>
                  <a:gd name="T7" fmla="*/ 32 h 45"/>
                  <a:gd name="T8" fmla="*/ 101 w 107"/>
                  <a:gd name="T9" fmla="*/ 39 h 45"/>
                  <a:gd name="T10" fmla="*/ 93 w 107"/>
                  <a:gd name="T11" fmla="*/ 43 h 45"/>
                  <a:gd name="T12" fmla="*/ 89 w 107"/>
                  <a:gd name="T13" fmla="*/ 45 h 45"/>
                  <a:gd name="T14" fmla="*/ 84 w 107"/>
                  <a:gd name="T15" fmla="*/ 45 h 45"/>
                  <a:gd name="T16" fmla="*/ 22 w 107"/>
                  <a:gd name="T17" fmla="*/ 45 h 45"/>
                  <a:gd name="T18" fmla="*/ 22 w 107"/>
                  <a:gd name="T19" fmla="*/ 45 h 45"/>
                  <a:gd name="T20" fmla="*/ 18 w 107"/>
                  <a:gd name="T21" fmla="*/ 45 h 45"/>
                  <a:gd name="T22" fmla="*/ 13 w 107"/>
                  <a:gd name="T23" fmla="*/ 43 h 45"/>
                  <a:gd name="T24" fmla="*/ 7 w 107"/>
                  <a:gd name="T25" fmla="*/ 39 h 45"/>
                  <a:gd name="T26" fmla="*/ 1 w 107"/>
                  <a:gd name="T27" fmla="*/ 32 h 45"/>
                  <a:gd name="T28" fmla="*/ 0 w 107"/>
                  <a:gd name="T29" fmla="*/ 27 h 45"/>
                  <a:gd name="T30" fmla="*/ 0 w 107"/>
                  <a:gd name="T31" fmla="*/ 23 h 45"/>
                  <a:gd name="T32" fmla="*/ 0 w 107"/>
                  <a:gd name="T33" fmla="*/ 23 h 45"/>
                  <a:gd name="T34" fmla="*/ 0 w 107"/>
                  <a:gd name="T35" fmla="*/ 23 h 45"/>
                  <a:gd name="T36" fmla="*/ 0 w 107"/>
                  <a:gd name="T37" fmla="*/ 18 h 45"/>
                  <a:gd name="T38" fmla="*/ 1 w 107"/>
                  <a:gd name="T39" fmla="*/ 15 h 45"/>
                  <a:gd name="T40" fmla="*/ 7 w 107"/>
                  <a:gd name="T41" fmla="*/ 8 h 45"/>
                  <a:gd name="T42" fmla="*/ 13 w 107"/>
                  <a:gd name="T43" fmla="*/ 3 h 45"/>
                  <a:gd name="T44" fmla="*/ 18 w 107"/>
                  <a:gd name="T45" fmla="*/ 2 h 45"/>
                  <a:gd name="T46" fmla="*/ 22 w 107"/>
                  <a:gd name="T47" fmla="*/ 0 h 45"/>
                  <a:gd name="T48" fmla="*/ 84 w 107"/>
                  <a:gd name="T49" fmla="*/ 0 h 45"/>
                  <a:gd name="T50" fmla="*/ 84 w 107"/>
                  <a:gd name="T51" fmla="*/ 0 h 45"/>
                  <a:gd name="T52" fmla="*/ 89 w 107"/>
                  <a:gd name="T53" fmla="*/ 2 h 45"/>
                  <a:gd name="T54" fmla="*/ 93 w 107"/>
                  <a:gd name="T55" fmla="*/ 3 h 45"/>
                  <a:gd name="T56" fmla="*/ 101 w 107"/>
                  <a:gd name="T57" fmla="*/ 8 h 45"/>
                  <a:gd name="T58" fmla="*/ 105 w 107"/>
                  <a:gd name="T59" fmla="*/ 15 h 45"/>
                  <a:gd name="T60" fmla="*/ 107 w 107"/>
                  <a:gd name="T61" fmla="*/ 18 h 45"/>
                  <a:gd name="T62" fmla="*/ 107 w 107"/>
                  <a:gd name="T63" fmla="*/ 23 h 45"/>
                  <a:gd name="T64" fmla="*/ 107 w 107"/>
                  <a:gd name="T6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45">
                    <a:moveTo>
                      <a:pt x="107" y="23"/>
                    </a:moveTo>
                    <a:lnTo>
                      <a:pt x="107" y="23"/>
                    </a:lnTo>
                    <a:lnTo>
                      <a:pt x="107" y="27"/>
                    </a:lnTo>
                    <a:lnTo>
                      <a:pt x="105" y="32"/>
                    </a:lnTo>
                    <a:lnTo>
                      <a:pt x="101" y="39"/>
                    </a:lnTo>
                    <a:lnTo>
                      <a:pt x="93" y="43"/>
                    </a:lnTo>
                    <a:lnTo>
                      <a:pt x="89" y="45"/>
                    </a:lnTo>
                    <a:lnTo>
                      <a:pt x="84" y="45"/>
                    </a:lnTo>
                    <a:lnTo>
                      <a:pt x="22" y="45"/>
                    </a:lnTo>
                    <a:lnTo>
                      <a:pt x="22" y="45"/>
                    </a:lnTo>
                    <a:lnTo>
                      <a:pt x="18" y="45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2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3" y="3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3" y="3"/>
                    </a:lnTo>
                    <a:lnTo>
                      <a:pt x="101" y="8"/>
                    </a:lnTo>
                    <a:lnTo>
                      <a:pt x="105" y="15"/>
                    </a:lnTo>
                    <a:lnTo>
                      <a:pt x="107" y="18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6" name="Freeform 180">
                <a:extLst>
                  <a:ext uri="{FF2B5EF4-FFF2-40B4-BE49-F238E27FC236}">
                    <a16:creationId xmlns:a16="http://schemas.microsoft.com/office/drawing/2014/main" id="{C3ECCC01-100A-47FF-BF2F-2A4CD52C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6083301"/>
                <a:ext cx="141287" cy="69850"/>
              </a:xfrm>
              <a:custGeom>
                <a:avLst/>
                <a:gdLst>
                  <a:gd name="T0" fmla="*/ 89 w 89"/>
                  <a:gd name="T1" fmla="*/ 22 h 44"/>
                  <a:gd name="T2" fmla="*/ 89 w 89"/>
                  <a:gd name="T3" fmla="*/ 22 h 44"/>
                  <a:gd name="T4" fmla="*/ 89 w 89"/>
                  <a:gd name="T5" fmla="*/ 27 h 44"/>
                  <a:gd name="T6" fmla="*/ 87 w 89"/>
                  <a:gd name="T7" fmla="*/ 31 h 44"/>
                  <a:gd name="T8" fmla="*/ 83 w 89"/>
                  <a:gd name="T9" fmla="*/ 39 h 44"/>
                  <a:gd name="T10" fmla="*/ 75 w 89"/>
                  <a:gd name="T11" fmla="*/ 43 h 44"/>
                  <a:gd name="T12" fmla="*/ 71 w 89"/>
                  <a:gd name="T13" fmla="*/ 44 h 44"/>
                  <a:gd name="T14" fmla="*/ 67 w 89"/>
                  <a:gd name="T15" fmla="*/ 44 h 44"/>
                  <a:gd name="T16" fmla="*/ 22 w 89"/>
                  <a:gd name="T17" fmla="*/ 44 h 44"/>
                  <a:gd name="T18" fmla="*/ 22 w 89"/>
                  <a:gd name="T19" fmla="*/ 44 h 44"/>
                  <a:gd name="T20" fmla="*/ 18 w 89"/>
                  <a:gd name="T21" fmla="*/ 44 h 44"/>
                  <a:gd name="T22" fmla="*/ 13 w 89"/>
                  <a:gd name="T23" fmla="*/ 43 h 44"/>
                  <a:gd name="T24" fmla="*/ 7 w 89"/>
                  <a:gd name="T25" fmla="*/ 39 h 44"/>
                  <a:gd name="T26" fmla="*/ 1 w 89"/>
                  <a:gd name="T27" fmla="*/ 31 h 44"/>
                  <a:gd name="T28" fmla="*/ 0 w 89"/>
                  <a:gd name="T29" fmla="*/ 27 h 44"/>
                  <a:gd name="T30" fmla="*/ 0 w 89"/>
                  <a:gd name="T31" fmla="*/ 22 h 44"/>
                  <a:gd name="T32" fmla="*/ 0 w 89"/>
                  <a:gd name="T33" fmla="*/ 22 h 44"/>
                  <a:gd name="T34" fmla="*/ 0 w 89"/>
                  <a:gd name="T35" fmla="*/ 22 h 44"/>
                  <a:gd name="T36" fmla="*/ 0 w 89"/>
                  <a:gd name="T37" fmla="*/ 18 h 44"/>
                  <a:gd name="T38" fmla="*/ 1 w 89"/>
                  <a:gd name="T39" fmla="*/ 15 h 44"/>
                  <a:gd name="T40" fmla="*/ 7 w 89"/>
                  <a:gd name="T41" fmla="*/ 7 h 44"/>
                  <a:gd name="T42" fmla="*/ 13 w 89"/>
                  <a:gd name="T43" fmla="*/ 3 h 44"/>
                  <a:gd name="T44" fmla="*/ 18 w 89"/>
                  <a:gd name="T45" fmla="*/ 1 h 44"/>
                  <a:gd name="T46" fmla="*/ 22 w 89"/>
                  <a:gd name="T47" fmla="*/ 0 h 44"/>
                  <a:gd name="T48" fmla="*/ 67 w 89"/>
                  <a:gd name="T49" fmla="*/ 0 h 44"/>
                  <a:gd name="T50" fmla="*/ 67 w 89"/>
                  <a:gd name="T51" fmla="*/ 0 h 44"/>
                  <a:gd name="T52" fmla="*/ 71 w 89"/>
                  <a:gd name="T53" fmla="*/ 1 h 44"/>
                  <a:gd name="T54" fmla="*/ 75 w 89"/>
                  <a:gd name="T55" fmla="*/ 3 h 44"/>
                  <a:gd name="T56" fmla="*/ 83 w 89"/>
                  <a:gd name="T57" fmla="*/ 7 h 44"/>
                  <a:gd name="T58" fmla="*/ 87 w 89"/>
                  <a:gd name="T59" fmla="*/ 15 h 44"/>
                  <a:gd name="T60" fmla="*/ 89 w 89"/>
                  <a:gd name="T61" fmla="*/ 18 h 44"/>
                  <a:gd name="T62" fmla="*/ 89 w 89"/>
                  <a:gd name="T63" fmla="*/ 22 h 44"/>
                  <a:gd name="T64" fmla="*/ 89 w 89"/>
                  <a:gd name="T6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44">
                    <a:moveTo>
                      <a:pt x="89" y="22"/>
                    </a:moveTo>
                    <a:lnTo>
                      <a:pt x="89" y="22"/>
                    </a:lnTo>
                    <a:lnTo>
                      <a:pt x="89" y="27"/>
                    </a:lnTo>
                    <a:lnTo>
                      <a:pt x="87" y="31"/>
                    </a:lnTo>
                    <a:lnTo>
                      <a:pt x="83" y="39"/>
                    </a:lnTo>
                    <a:lnTo>
                      <a:pt x="75" y="43"/>
                    </a:lnTo>
                    <a:lnTo>
                      <a:pt x="71" y="44"/>
                    </a:lnTo>
                    <a:lnTo>
                      <a:pt x="67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8" y="44"/>
                    </a:lnTo>
                    <a:lnTo>
                      <a:pt x="13" y="43"/>
                    </a:lnTo>
                    <a:lnTo>
                      <a:pt x="7" y="39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87" y="15"/>
                    </a:lnTo>
                    <a:lnTo>
                      <a:pt x="89" y="18"/>
                    </a:lnTo>
                    <a:lnTo>
                      <a:pt x="89" y="22"/>
                    </a:lnTo>
                    <a:lnTo>
                      <a:pt x="89" y="2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7" name="Freeform 181">
                <a:extLst>
                  <a:ext uri="{FF2B5EF4-FFF2-40B4-BE49-F238E27FC236}">
                    <a16:creationId xmlns:a16="http://schemas.microsoft.com/office/drawing/2014/main" id="{6CDFC890-2900-4CE4-8CBA-FA8B4F046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1137" y="5918201"/>
                <a:ext cx="53975" cy="244475"/>
              </a:xfrm>
              <a:custGeom>
                <a:avLst/>
                <a:gdLst>
                  <a:gd name="T0" fmla="*/ 0 w 34"/>
                  <a:gd name="T1" fmla="*/ 0 h 154"/>
                  <a:gd name="T2" fmla="*/ 34 w 34"/>
                  <a:gd name="T3" fmla="*/ 0 h 154"/>
                  <a:gd name="T4" fmla="*/ 34 w 34"/>
                  <a:gd name="T5" fmla="*/ 154 h 154"/>
                  <a:gd name="T6" fmla="*/ 0 w 34"/>
                  <a:gd name="T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54">
                    <a:moveTo>
                      <a:pt x="0" y="0"/>
                    </a:moveTo>
                    <a:lnTo>
                      <a:pt x="34" y="0"/>
                    </a:lnTo>
                    <a:lnTo>
                      <a:pt x="34" y="154"/>
                    </a:lnTo>
                    <a:lnTo>
                      <a:pt x="0" y="15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8" name="Freeform 182">
                <a:extLst>
                  <a:ext uri="{FF2B5EF4-FFF2-40B4-BE49-F238E27FC236}">
                    <a16:creationId xmlns:a16="http://schemas.microsoft.com/office/drawing/2014/main" id="{B70D6148-AF7C-45BB-AD6F-44E77EFE1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2875" y="6126163"/>
                <a:ext cx="41275" cy="36513"/>
              </a:xfrm>
              <a:custGeom>
                <a:avLst/>
                <a:gdLst>
                  <a:gd name="T0" fmla="*/ 26 w 26"/>
                  <a:gd name="T1" fmla="*/ 12 h 23"/>
                  <a:gd name="T2" fmla="*/ 26 w 26"/>
                  <a:gd name="T3" fmla="*/ 12 h 23"/>
                  <a:gd name="T4" fmla="*/ 24 w 26"/>
                  <a:gd name="T5" fmla="*/ 16 h 23"/>
                  <a:gd name="T6" fmla="*/ 23 w 26"/>
                  <a:gd name="T7" fmla="*/ 20 h 23"/>
                  <a:gd name="T8" fmla="*/ 18 w 26"/>
                  <a:gd name="T9" fmla="*/ 23 h 23"/>
                  <a:gd name="T10" fmla="*/ 14 w 26"/>
                  <a:gd name="T11" fmla="*/ 23 h 23"/>
                  <a:gd name="T12" fmla="*/ 14 w 26"/>
                  <a:gd name="T13" fmla="*/ 23 h 23"/>
                  <a:gd name="T14" fmla="*/ 8 w 26"/>
                  <a:gd name="T15" fmla="*/ 23 h 23"/>
                  <a:gd name="T16" fmla="*/ 5 w 26"/>
                  <a:gd name="T17" fmla="*/ 20 h 23"/>
                  <a:gd name="T18" fmla="*/ 2 w 26"/>
                  <a:gd name="T19" fmla="*/ 16 h 23"/>
                  <a:gd name="T20" fmla="*/ 0 w 26"/>
                  <a:gd name="T21" fmla="*/ 12 h 23"/>
                  <a:gd name="T22" fmla="*/ 0 w 26"/>
                  <a:gd name="T23" fmla="*/ 12 h 23"/>
                  <a:gd name="T24" fmla="*/ 2 w 26"/>
                  <a:gd name="T25" fmla="*/ 7 h 23"/>
                  <a:gd name="T26" fmla="*/ 5 w 26"/>
                  <a:gd name="T27" fmla="*/ 3 h 23"/>
                  <a:gd name="T28" fmla="*/ 8 w 26"/>
                  <a:gd name="T29" fmla="*/ 0 h 23"/>
                  <a:gd name="T30" fmla="*/ 14 w 26"/>
                  <a:gd name="T31" fmla="*/ 0 h 23"/>
                  <a:gd name="T32" fmla="*/ 14 w 26"/>
                  <a:gd name="T33" fmla="*/ 0 h 23"/>
                  <a:gd name="T34" fmla="*/ 18 w 26"/>
                  <a:gd name="T35" fmla="*/ 0 h 23"/>
                  <a:gd name="T36" fmla="*/ 23 w 26"/>
                  <a:gd name="T37" fmla="*/ 3 h 23"/>
                  <a:gd name="T38" fmla="*/ 24 w 26"/>
                  <a:gd name="T39" fmla="*/ 7 h 23"/>
                  <a:gd name="T40" fmla="*/ 26 w 26"/>
                  <a:gd name="T41" fmla="*/ 12 h 23"/>
                  <a:gd name="T42" fmla="*/ 26 w 26"/>
                  <a:gd name="T4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3">
                    <a:moveTo>
                      <a:pt x="26" y="12"/>
                    </a:moveTo>
                    <a:lnTo>
                      <a:pt x="26" y="12"/>
                    </a:lnTo>
                    <a:lnTo>
                      <a:pt x="24" y="16"/>
                    </a:lnTo>
                    <a:lnTo>
                      <a:pt x="23" y="20"/>
                    </a:lnTo>
                    <a:lnTo>
                      <a:pt x="18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5" y="20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3" y="3"/>
                    </a:lnTo>
                    <a:lnTo>
                      <a:pt x="24" y="7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89" name="Freeform 183">
                <a:extLst>
                  <a:ext uri="{FF2B5EF4-FFF2-40B4-BE49-F238E27FC236}">
                    <a16:creationId xmlns:a16="http://schemas.microsoft.com/office/drawing/2014/main" id="{372AC646-88FF-45DA-9F09-C63211D7F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6350" y="5918201"/>
                <a:ext cx="212725" cy="277813"/>
              </a:xfrm>
              <a:custGeom>
                <a:avLst/>
                <a:gdLst>
                  <a:gd name="T0" fmla="*/ 0 w 134"/>
                  <a:gd name="T1" fmla="*/ 0 h 175"/>
                  <a:gd name="T2" fmla="*/ 134 w 134"/>
                  <a:gd name="T3" fmla="*/ 0 h 175"/>
                  <a:gd name="T4" fmla="*/ 134 w 134"/>
                  <a:gd name="T5" fmla="*/ 175 h 175"/>
                  <a:gd name="T6" fmla="*/ 0 w 134"/>
                  <a:gd name="T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175">
                    <a:moveTo>
                      <a:pt x="0" y="0"/>
                    </a:moveTo>
                    <a:lnTo>
                      <a:pt x="134" y="0"/>
                    </a:lnTo>
                    <a:lnTo>
                      <a:pt x="134" y="175"/>
                    </a:lnTo>
                    <a:lnTo>
                      <a:pt x="0" y="175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0" name="Line 184">
                <a:extLst>
                  <a:ext uri="{FF2B5EF4-FFF2-40B4-BE49-F238E27FC236}">
                    <a16:creationId xmlns:a16="http://schemas.microsoft.com/office/drawing/2014/main" id="{9F3386B7-DAA2-416D-8CC1-8E4E73E32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411788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1" name="Line 185">
                <a:extLst>
                  <a:ext uri="{FF2B5EF4-FFF2-40B4-BE49-F238E27FC236}">
                    <a16:creationId xmlns:a16="http://schemas.microsoft.com/office/drawing/2014/main" id="{243CDEAF-A081-4084-AEA1-CD50D4B96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470526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2" name="Line 186">
                <a:extLst>
                  <a:ext uri="{FF2B5EF4-FFF2-40B4-BE49-F238E27FC236}">
                    <a16:creationId xmlns:a16="http://schemas.microsoft.com/office/drawing/2014/main" id="{EE6B11FF-F9FF-4BD3-BC97-0A23E163E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8112" y="5529263"/>
                <a:ext cx="330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FEA8551-767C-434B-B71D-1AB12C76FD26}"/>
              </a:ext>
            </a:extLst>
          </p:cNvPr>
          <p:cNvGrpSpPr/>
          <p:nvPr/>
        </p:nvGrpSpPr>
        <p:grpSpPr>
          <a:xfrm>
            <a:off x="4590016" y="2084052"/>
            <a:ext cx="862800" cy="862800"/>
            <a:chOff x="5775007" y="3811799"/>
            <a:chExt cx="862800" cy="862800"/>
          </a:xfrm>
        </p:grpSpPr>
        <p:sp>
          <p:nvSpPr>
            <p:cNvPr id="194" name="Oval 87">
              <a:extLst>
                <a:ext uri="{FF2B5EF4-FFF2-40B4-BE49-F238E27FC236}">
                  <a16:creationId xmlns:a16="http://schemas.microsoft.com/office/drawing/2014/main" id="{0E8938C4-13ED-4074-A6D6-B01741E73B14}"/>
                </a:ext>
              </a:extLst>
            </p:cNvPr>
            <p:cNvSpPr/>
            <p:nvPr/>
          </p:nvSpPr>
          <p:spPr>
            <a:xfrm>
              <a:off x="5775007" y="3811799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195" name="Group 86">
              <a:extLst>
                <a:ext uri="{FF2B5EF4-FFF2-40B4-BE49-F238E27FC236}">
                  <a16:creationId xmlns:a16="http://schemas.microsoft.com/office/drawing/2014/main" id="{93C80A8D-2129-4DFB-9F4F-E0941F4C9381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196" name="Line 146">
                <a:extLst>
                  <a:ext uri="{FF2B5EF4-FFF2-40B4-BE49-F238E27FC236}">
                    <a16:creationId xmlns:a16="http://schemas.microsoft.com/office/drawing/2014/main" id="{6D4C4497-C653-4AA8-A348-CFFB13FA0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7" name="Freeform 147">
                <a:extLst>
                  <a:ext uri="{FF2B5EF4-FFF2-40B4-BE49-F238E27FC236}">
                    <a16:creationId xmlns:a16="http://schemas.microsoft.com/office/drawing/2014/main" id="{3350B41D-12FA-49ED-BB66-20D6A7D7E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8" name="Freeform 148">
                <a:extLst>
                  <a:ext uri="{FF2B5EF4-FFF2-40B4-BE49-F238E27FC236}">
                    <a16:creationId xmlns:a16="http://schemas.microsoft.com/office/drawing/2014/main" id="{9FD6DB44-A43A-44C2-B0C8-589F6A3BC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9" name="Freeform 149">
                <a:extLst>
                  <a:ext uri="{FF2B5EF4-FFF2-40B4-BE49-F238E27FC236}">
                    <a16:creationId xmlns:a16="http://schemas.microsoft.com/office/drawing/2014/main" id="{756A12A8-8A3D-4EC2-9337-5F3638D77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0" name="Freeform 150">
                <a:extLst>
                  <a:ext uri="{FF2B5EF4-FFF2-40B4-BE49-F238E27FC236}">
                    <a16:creationId xmlns:a16="http://schemas.microsoft.com/office/drawing/2014/main" id="{FB472774-B786-410B-9499-676AFE740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1" name="Freeform 151">
                <a:extLst>
                  <a:ext uri="{FF2B5EF4-FFF2-40B4-BE49-F238E27FC236}">
                    <a16:creationId xmlns:a16="http://schemas.microsoft.com/office/drawing/2014/main" id="{D23F121D-11C5-4D81-AEE1-4EA2886EF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2" name="Freeform 152">
                <a:extLst>
                  <a:ext uri="{FF2B5EF4-FFF2-40B4-BE49-F238E27FC236}">
                    <a16:creationId xmlns:a16="http://schemas.microsoft.com/office/drawing/2014/main" id="{1F4590CC-3039-403F-BA33-E719C74C7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3" name="Freeform 153">
                <a:extLst>
                  <a:ext uri="{FF2B5EF4-FFF2-40B4-BE49-F238E27FC236}">
                    <a16:creationId xmlns:a16="http://schemas.microsoft.com/office/drawing/2014/main" id="{B0FF75A3-0ABC-4BE8-B1FA-DBA28B49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4" name="Freeform 154">
                <a:extLst>
                  <a:ext uri="{FF2B5EF4-FFF2-40B4-BE49-F238E27FC236}">
                    <a16:creationId xmlns:a16="http://schemas.microsoft.com/office/drawing/2014/main" id="{E869596A-40D6-4BBF-B1C5-60C530343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5" name="Freeform 155">
                <a:extLst>
                  <a:ext uri="{FF2B5EF4-FFF2-40B4-BE49-F238E27FC236}">
                    <a16:creationId xmlns:a16="http://schemas.microsoft.com/office/drawing/2014/main" id="{03A80934-F47C-4F52-A471-287781AB0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6" name="Freeform 156">
                <a:extLst>
                  <a:ext uri="{FF2B5EF4-FFF2-40B4-BE49-F238E27FC236}">
                    <a16:creationId xmlns:a16="http://schemas.microsoft.com/office/drawing/2014/main" id="{4ADDE24F-D023-4104-8719-7BB9C0E84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7" name="Freeform 157">
                <a:extLst>
                  <a:ext uri="{FF2B5EF4-FFF2-40B4-BE49-F238E27FC236}">
                    <a16:creationId xmlns:a16="http://schemas.microsoft.com/office/drawing/2014/main" id="{3454F8C3-112E-439B-B929-D4807923D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08" name="Freeform 158">
                <a:extLst>
                  <a:ext uri="{FF2B5EF4-FFF2-40B4-BE49-F238E27FC236}">
                    <a16:creationId xmlns:a16="http://schemas.microsoft.com/office/drawing/2014/main" id="{22A39BB2-C167-452B-BC4F-7887B8E33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DCEA43B6-AC5B-40B8-ADB1-710D6CB6F506}"/>
              </a:ext>
            </a:extLst>
          </p:cNvPr>
          <p:cNvGrpSpPr/>
          <p:nvPr/>
        </p:nvGrpSpPr>
        <p:grpSpPr>
          <a:xfrm>
            <a:off x="2784985" y="2084052"/>
            <a:ext cx="862800" cy="862800"/>
            <a:chOff x="5775007" y="2564384"/>
            <a:chExt cx="862800" cy="862800"/>
          </a:xfrm>
        </p:grpSpPr>
        <p:sp>
          <p:nvSpPr>
            <p:cNvPr id="210" name="Oval 103">
              <a:extLst>
                <a:ext uri="{FF2B5EF4-FFF2-40B4-BE49-F238E27FC236}">
                  <a16:creationId xmlns:a16="http://schemas.microsoft.com/office/drawing/2014/main" id="{1DA4FD89-BFE9-4B95-9DE0-F891874C2260}"/>
                </a:ext>
              </a:extLst>
            </p:cNvPr>
            <p:cNvSpPr/>
            <p:nvPr/>
          </p:nvSpPr>
          <p:spPr>
            <a:xfrm>
              <a:off x="5775007" y="2564384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211" name="Group 102">
              <a:extLst>
                <a:ext uri="{FF2B5EF4-FFF2-40B4-BE49-F238E27FC236}">
                  <a16:creationId xmlns:a16="http://schemas.microsoft.com/office/drawing/2014/main" id="{33B5194E-66B7-4686-9DFE-A67BE6A93696}"/>
                </a:ext>
              </a:extLst>
            </p:cNvPr>
            <p:cNvGrpSpPr/>
            <p:nvPr/>
          </p:nvGrpSpPr>
          <p:grpSpPr>
            <a:xfrm>
              <a:off x="5974401" y="2758885"/>
              <a:ext cx="464012" cy="473798"/>
              <a:chOff x="8702675" y="5268913"/>
              <a:chExt cx="903287" cy="922338"/>
            </a:xfrm>
          </p:grpSpPr>
          <p:sp>
            <p:nvSpPr>
              <p:cNvPr id="212" name="Freeform 306">
                <a:extLst>
                  <a:ext uri="{FF2B5EF4-FFF2-40B4-BE49-F238E27FC236}">
                    <a16:creationId xmlns:a16="http://schemas.microsoft.com/office/drawing/2014/main" id="{A73FF72B-B4C3-4E57-8F91-41451BD85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395913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1 h 123"/>
                  <a:gd name="T24" fmla="*/ 79 w 156"/>
                  <a:gd name="T25" fmla="*/ 0 h 123"/>
                  <a:gd name="T26" fmla="*/ 64 w 156"/>
                  <a:gd name="T27" fmla="*/ 1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1"/>
                    </a:lnTo>
                    <a:lnTo>
                      <a:pt x="79" y="0"/>
                    </a:lnTo>
                    <a:lnTo>
                      <a:pt x="64" y="1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3" name="Freeform 307">
                <a:extLst>
                  <a:ext uri="{FF2B5EF4-FFF2-40B4-BE49-F238E27FC236}">
                    <a16:creationId xmlns:a16="http://schemas.microsoft.com/office/drawing/2014/main" id="{AB04E427-2EF8-4CCC-9E0A-436DB8A91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268913"/>
                <a:ext cx="123825" cy="123825"/>
              </a:xfrm>
              <a:custGeom>
                <a:avLst/>
                <a:gdLst>
                  <a:gd name="T0" fmla="*/ 78 w 78"/>
                  <a:gd name="T1" fmla="*/ 40 h 78"/>
                  <a:gd name="T2" fmla="*/ 78 w 78"/>
                  <a:gd name="T3" fmla="*/ 40 h 78"/>
                  <a:gd name="T4" fmla="*/ 78 w 78"/>
                  <a:gd name="T5" fmla="*/ 47 h 78"/>
                  <a:gd name="T6" fmla="*/ 75 w 78"/>
                  <a:gd name="T7" fmla="*/ 55 h 78"/>
                  <a:gd name="T8" fmla="*/ 72 w 78"/>
                  <a:gd name="T9" fmla="*/ 62 h 78"/>
                  <a:gd name="T10" fmla="*/ 68 w 78"/>
                  <a:gd name="T11" fmla="*/ 68 h 78"/>
                  <a:gd name="T12" fmla="*/ 62 w 78"/>
                  <a:gd name="T13" fmla="*/ 72 h 78"/>
                  <a:gd name="T14" fmla="*/ 54 w 78"/>
                  <a:gd name="T15" fmla="*/ 75 h 78"/>
                  <a:gd name="T16" fmla="*/ 47 w 78"/>
                  <a:gd name="T17" fmla="*/ 78 h 78"/>
                  <a:gd name="T18" fmla="*/ 40 w 78"/>
                  <a:gd name="T19" fmla="*/ 78 h 78"/>
                  <a:gd name="T20" fmla="*/ 40 w 78"/>
                  <a:gd name="T21" fmla="*/ 78 h 78"/>
                  <a:gd name="T22" fmla="*/ 31 w 78"/>
                  <a:gd name="T23" fmla="*/ 78 h 78"/>
                  <a:gd name="T24" fmla="*/ 23 w 78"/>
                  <a:gd name="T25" fmla="*/ 75 h 78"/>
                  <a:gd name="T26" fmla="*/ 17 w 78"/>
                  <a:gd name="T27" fmla="*/ 72 h 78"/>
                  <a:gd name="T28" fmla="*/ 11 w 78"/>
                  <a:gd name="T29" fmla="*/ 68 h 78"/>
                  <a:gd name="T30" fmla="*/ 7 w 78"/>
                  <a:gd name="T31" fmla="*/ 62 h 78"/>
                  <a:gd name="T32" fmla="*/ 3 w 78"/>
                  <a:gd name="T33" fmla="*/ 55 h 78"/>
                  <a:gd name="T34" fmla="*/ 1 w 78"/>
                  <a:gd name="T35" fmla="*/ 47 h 78"/>
                  <a:gd name="T36" fmla="*/ 0 w 78"/>
                  <a:gd name="T37" fmla="*/ 40 h 78"/>
                  <a:gd name="T38" fmla="*/ 0 w 78"/>
                  <a:gd name="T39" fmla="*/ 40 h 78"/>
                  <a:gd name="T40" fmla="*/ 1 w 78"/>
                  <a:gd name="T41" fmla="*/ 31 h 78"/>
                  <a:gd name="T42" fmla="*/ 3 w 78"/>
                  <a:gd name="T43" fmla="*/ 24 h 78"/>
                  <a:gd name="T44" fmla="*/ 7 w 78"/>
                  <a:gd name="T45" fmla="*/ 18 h 78"/>
                  <a:gd name="T46" fmla="*/ 11 w 78"/>
                  <a:gd name="T47" fmla="*/ 12 h 78"/>
                  <a:gd name="T48" fmla="*/ 17 w 78"/>
                  <a:gd name="T49" fmla="*/ 7 h 78"/>
                  <a:gd name="T50" fmla="*/ 23 w 78"/>
                  <a:gd name="T51" fmla="*/ 3 h 78"/>
                  <a:gd name="T52" fmla="*/ 31 w 78"/>
                  <a:gd name="T53" fmla="*/ 1 h 78"/>
                  <a:gd name="T54" fmla="*/ 40 w 78"/>
                  <a:gd name="T55" fmla="*/ 0 h 78"/>
                  <a:gd name="T56" fmla="*/ 40 w 78"/>
                  <a:gd name="T57" fmla="*/ 0 h 78"/>
                  <a:gd name="T58" fmla="*/ 47 w 78"/>
                  <a:gd name="T59" fmla="*/ 1 h 78"/>
                  <a:gd name="T60" fmla="*/ 54 w 78"/>
                  <a:gd name="T61" fmla="*/ 3 h 78"/>
                  <a:gd name="T62" fmla="*/ 62 w 78"/>
                  <a:gd name="T63" fmla="*/ 7 h 78"/>
                  <a:gd name="T64" fmla="*/ 68 w 78"/>
                  <a:gd name="T65" fmla="*/ 12 h 78"/>
                  <a:gd name="T66" fmla="*/ 72 w 78"/>
                  <a:gd name="T67" fmla="*/ 18 h 78"/>
                  <a:gd name="T68" fmla="*/ 75 w 78"/>
                  <a:gd name="T69" fmla="*/ 24 h 78"/>
                  <a:gd name="T70" fmla="*/ 78 w 78"/>
                  <a:gd name="T71" fmla="*/ 31 h 78"/>
                  <a:gd name="T72" fmla="*/ 78 w 78"/>
                  <a:gd name="T73" fmla="*/ 40 h 78"/>
                  <a:gd name="T74" fmla="*/ 78 w 78"/>
                  <a:gd name="T7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2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2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4" name="Line 308">
                <a:extLst>
                  <a:ext uri="{FF2B5EF4-FFF2-40B4-BE49-F238E27FC236}">
                    <a16:creationId xmlns:a16="http://schemas.microsoft.com/office/drawing/2014/main" id="{80F2E4B4-ADD0-4330-8E8E-02255D23B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5" name="Line 309">
                <a:extLst>
                  <a:ext uri="{FF2B5EF4-FFF2-40B4-BE49-F238E27FC236}">
                    <a16:creationId xmlns:a16="http://schemas.microsoft.com/office/drawing/2014/main" id="{8B76A392-6171-4A25-A709-FEB5307AA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6" name="Freeform 310">
                <a:extLst>
                  <a:ext uri="{FF2B5EF4-FFF2-40B4-BE49-F238E27FC236}">
                    <a16:creationId xmlns:a16="http://schemas.microsoft.com/office/drawing/2014/main" id="{8584667B-2821-405A-841B-3DEFF2EDD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2 h 123"/>
                  <a:gd name="T24" fmla="*/ 79 w 156"/>
                  <a:gd name="T25" fmla="*/ 0 h 123"/>
                  <a:gd name="T26" fmla="*/ 64 w 156"/>
                  <a:gd name="T27" fmla="*/ 2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2"/>
                    </a:lnTo>
                    <a:lnTo>
                      <a:pt x="79" y="0"/>
                    </a:lnTo>
                    <a:lnTo>
                      <a:pt x="64" y="2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7" name="Freeform 311">
                <a:extLst>
                  <a:ext uri="{FF2B5EF4-FFF2-40B4-BE49-F238E27FC236}">
                    <a16:creationId xmlns:a16="http://schemas.microsoft.com/office/drawing/2014/main" id="{E14605A5-763E-4BFB-A8CB-872D6DF68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868988"/>
                <a:ext cx="123825" cy="125413"/>
              </a:xfrm>
              <a:custGeom>
                <a:avLst/>
                <a:gdLst>
                  <a:gd name="T0" fmla="*/ 78 w 78"/>
                  <a:gd name="T1" fmla="*/ 40 h 79"/>
                  <a:gd name="T2" fmla="*/ 78 w 78"/>
                  <a:gd name="T3" fmla="*/ 40 h 79"/>
                  <a:gd name="T4" fmla="*/ 78 w 78"/>
                  <a:gd name="T5" fmla="*/ 47 h 79"/>
                  <a:gd name="T6" fmla="*/ 75 w 78"/>
                  <a:gd name="T7" fmla="*/ 55 h 79"/>
                  <a:gd name="T8" fmla="*/ 72 w 78"/>
                  <a:gd name="T9" fmla="*/ 62 h 79"/>
                  <a:gd name="T10" fmla="*/ 68 w 78"/>
                  <a:gd name="T11" fmla="*/ 68 h 79"/>
                  <a:gd name="T12" fmla="*/ 62 w 78"/>
                  <a:gd name="T13" fmla="*/ 73 h 79"/>
                  <a:gd name="T14" fmla="*/ 54 w 78"/>
                  <a:gd name="T15" fmla="*/ 76 h 79"/>
                  <a:gd name="T16" fmla="*/ 47 w 78"/>
                  <a:gd name="T17" fmla="*/ 79 h 79"/>
                  <a:gd name="T18" fmla="*/ 40 w 78"/>
                  <a:gd name="T19" fmla="*/ 79 h 79"/>
                  <a:gd name="T20" fmla="*/ 40 w 78"/>
                  <a:gd name="T21" fmla="*/ 79 h 79"/>
                  <a:gd name="T22" fmla="*/ 31 w 78"/>
                  <a:gd name="T23" fmla="*/ 79 h 79"/>
                  <a:gd name="T24" fmla="*/ 23 w 78"/>
                  <a:gd name="T25" fmla="*/ 76 h 79"/>
                  <a:gd name="T26" fmla="*/ 17 w 78"/>
                  <a:gd name="T27" fmla="*/ 73 h 79"/>
                  <a:gd name="T28" fmla="*/ 11 w 78"/>
                  <a:gd name="T29" fmla="*/ 68 h 79"/>
                  <a:gd name="T30" fmla="*/ 7 w 78"/>
                  <a:gd name="T31" fmla="*/ 62 h 79"/>
                  <a:gd name="T32" fmla="*/ 3 w 78"/>
                  <a:gd name="T33" fmla="*/ 55 h 79"/>
                  <a:gd name="T34" fmla="*/ 1 w 78"/>
                  <a:gd name="T35" fmla="*/ 47 h 79"/>
                  <a:gd name="T36" fmla="*/ 0 w 78"/>
                  <a:gd name="T37" fmla="*/ 40 h 79"/>
                  <a:gd name="T38" fmla="*/ 0 w 78"/>
                  <a:gd name="T39" fmla="*/ 40 h 79"/>
                  <a:gd name="T40" fmla="*/ 1 w 78"/>
                  <a:gd name="T41" fmla="*/ 31 h 79"/>
                  <a:gd name="T42" fmla="*/ 3 w 78"/>
                  <a:gd name="T43" fmla="*/ 24 h 79"/>
                  <a:gd name="T44" fmla="*/ 7 w 78"/>
                  <a:gd name="T45" fmla="*/ 18 h 79"/>
                  <a:gd name="T46" fmla="*/ 11 w 78"/>
                  <a:gd name="T47" fmla="*/ 12 h 79"/>
                  <a:gd name="T48" fmla="*/ 17 w 78"/>
                  <a:gd name="T49" fmla="*/ 7 h 79"/>
                  <a:gd name="T50" fmla="*/ 23 w 78"/>
                  <a:gd name="T51" fmla="*/ 3 h 79"/>
                  <a:gd name="T52" fmla="*/ 31 w 78"/>
                  <a:gd name="T53" fmla="*/ 1 h 79"/>
                  <a:gd name="T54" fmla="*/ 40 w 78"/>
                  <a:gd name="T55" fmla="*/ 0 h 79"/>
                  <a:gd name="T56" fmla="*/ 40 w 78"/>
                  <a:gd name="T57" fmla="*/ 0 h 79"/>
                  <a:gd name="T58" fmla="*/ 47 w 78"/>
                  <a:gd name="T59" fmla="*/ 1 h 79"/>
                  <a:gd name="T60" fmla="*/ 54 w 78"/>
                  <a:gd name="T61" fmla="*/ 3 h 79"/>
                  <a:gd name="T62" fmla="*/ 62 w 78"/>
                  <a:gd name="T63" fmla="*/ 7 h 79"/>
                  <a:gd name="T64" fmla="*/ 68 w 78"/>
                  <a:gd name="T65" fmla="*/ 12 h 79"/>
                  <a:gd name="T66" fmla="*/ 72 w 78"/>
                  <a:gd name="T67" fmla="*/ 18 h 79"/>
                  <a:gd name="T68" fmla="*/ 75 w 78"/>
                  <a:gd name="T69" fmla="*/ 24 h 79"/>
                  <a:gd name="T70" fmla="*/ 78 w 78"/>
                  <a:gd name="T71" fmla="*/ 31 h 79"/>
                  <a:gd name="T72" fmla="*/ 78 w 78"/>
                  <a:gd name="T73" fmla="*/ 40 h 79"/>
                  <a:gd name="T74" fmla="*/ 78 w 78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9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4" y="76"/>
                    </a:lnTo>
                    <a:lnTo>
                      <a:pt x="47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1" y="79"/>
                    </a:lnTo>
                    <a:lnTo>
                      <a:pt x="23" y="76"/>
                    </a:lnTo>
                    <a:lnTo>
                      <a:pt x="17" y="73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8" name="Line 312">
                <a:extLst>
                  <a:ext uri="{FF2B5EF4-FFF2-40B4-BE49-F238E27FC236}">
                    <a16:creationId xmlns:a16="http://schemas.microsoft.com/office/drawing/2014/main" id="{B26B331A-ED5F-4DD4-9057-FF8964DB5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9" name="Line 313">
                <a:extLst>
                  <a:ext uri="{FF2B5EF4-FFF2-40B4-BE49-F238E27FC236}">
                    <a16:creationId xmlns:a16="http://schemas.microsoft.com/office/drawing/2014/main" id="{DC2792FC-2FC4-4B01-9C51-4C851B3C3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0" name="Freeform 314">
                <a:extLst>
                  <a:ext uri="{FF2B5EF4-FFF2-40B4-BE49-F238E27FC236}">
                    <a16:creationId xmlns:a16="http://schemas.microsoft.com/office/drawing/2014/main" id="{BD76F5C7-740E-4F39-86AA-50607C9B3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2675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0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7 w 156"/>
                  <a:gd name="T21" fmla="*/ 3 h 123"/>
                  <a:gd name="T22" fmla="*/ 92 w 156"/>
                  <a:gd name="T23" fmla="*/ 2 h 123"/>
                  <a:gd name="T24" fmla="*/ 77 w 156"/>
                  <a:gd name="T25" fmla="*/ 0 h 123"/>
                  <a:gd name="T26" fmla="*/ 62 w 156"/>
                  <a:gd name="T27" fmla="*/ 2 h 123"/>
                  <a:gd name="T28" fmla="*/ 47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4 w 156"/>
                  <a:gd name="T39" fmla="*/ 19 h 123"/>
                  <a:gd name="T40" fmla="*/ 1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0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7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1" name="Freeform 315">
                <a:extLst>
                  <a:ext uri="{FF2B5EF4-FFF2-40B4-BE49-F238E27FC236}">
                    <a16:creationId xmlns:a16="http://schemas.microsoft.com/office/drawing/2014/main" id="{37B59696-E3E7-4A13-866A-575E893EC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413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9 w 80"/>
                  <a:gd name="T5" fmla="*/ 47 h 79"/>
                  <a:gd name="T6" fmla="*/ 77 w 80"/>
                  <a:gd name="T7" fmla="*/ 55 h 79"/>
                  <a:gd name="T8" fmla="*/ 73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3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3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3 w 80"/>
                  <a:gd name="T67" fmla="*/ 18 h 79"/>
                  <a:gd name="T68" fmla="*/ 77 w 80"/>
                  <a:gd name="T69" fmla="*/ 24 h 79"/>
                  <a:gd name="T70" fmla="*/ 79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9" y="47"/>
                    </a:lnTo>
                    <a:lnTo>
                      <a:pt x="77" y="55"/>
                    </a:lnTo>
                    <a:lnTo>
                      <a:pt x="73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3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3" y="18"/>
                    </a:lnTo>
                    <a:lnTo>
                      <a:pt x="77" y="24"/>
                    </a:lnTo>
                    <a:lnTo>
                      <a:pt x="79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2" name="Line 316">
                <a:extLst>
                  <a:ext uri="{FF2B5EF4-FFF2-40B4-BE49-F238E27FC236}">
                    <a16:creationId xmlns:a16="http://schemas.microsoft.com/office/drawing/2014/main" id="{D8A27F78-9243-4449-AE0E-C25BEE6D8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982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3" name="Line 317">
                <a:extLst>
                  <a:ext uri="{FF2B5EF4-FFF2-40B4-BE49-F238E27FC236}">
                    <a16:creationId xmlns:a16="http://schemas.microsoft.com/office/drawing/2014/main" id="{A557F3E8-0CC2-41AD-B5F5-493E3717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317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4" name="Freeform 318">
                <a:extLst>
                  <a:ext uri="{FF2B5EF4-FFF2-40B4-BE49-F238E27FC236}">
                    <a16:creationId xmlns:a16="http://schemas.microsoft.com/office/drawing/2014/main" id="{51FCC9D6-EF26-494E-8044-AE8E67F1A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9900" y="5995988"/>
                <a:ext cx="246062" cy="195263"/>
              </a:xfrm>
              <a:custGeom>
                <a:avLst/>
                <a:gdLst>
                  <a:gd name="T0" fmla="*/ 155 w 155"/>
                  <a:gd name="T1" fmla="*/ 123 h 123"/>
                  <a:gd name="T2" fmla="*/ 155 w 155"/>
                  <a:gd name="T3" fmla="*/ 123 h 123"/>
                  <a:gd name="T4" fmla="*/ 155 w 155"/>
                  <a:gd name="T5" fmla="*/ 37 h 123"/>
                  <a:gd name="T6" fmla="*/ 155 w 155"/>
                  <a:gd name="T7" fmla="*/ 37 h 123"/>
                  <a:gd name="T8" fmla="*/ 154 w 155"/>
                  <a:gd name="T9" fmla="*/ 28 h 123"/>
                  <a:gd name="T10" fmla="*/ 149 w 155"/>
                  <a:gd name="T11" fmla="*/ 19 h 123"/>
                  <a:gd name="T12" fmla="*/ 144 w 155"/>
                  <a:gd name="T13" fmla="*/ 13 h 123"/>
                  <a:gd name="T14" fmla="*/ 136 w 155"/>
                  <a:gd name="T15" fmla="*/ 9 h 123"/>
                  <a:gd name="T16" fmla="*/ 136 w 155"/>
                  <a:gd name="T17" fmla="*/ 9 h 123"/>
                  <a:gd name="T18" fmla="*/ 121 w 155"/>
                  <a:gd name="T19" fmla="*/ 6 h 123"/>
                  <a:gd name="T20" fmla="*/ 106 w 155"/>
                  <a:gd name="T21" fmla="*/ 3 h 123"/>
                  <a:gd name="T22" fmla="*/ 92 w 155"/>
                  <a:gd name="T23" fmla="*/ 2 h 123"/>
                  <a:gd name="T24" fmla="*/ 77 w 155"/>
                  <a:gd name="T25" fmla="*/ 0 h 123"/>
                  <a:gd name="T26" fmla="*/ 62 w 155"/>
                  <a:gd name="T27" fmla="*/ 2 h 123"/>
                  <a:gd name="T28" fmla="*/ 47 w 155"/>
                  <a:gd name="T29" fmla="*/ 3 h 123"/>
                  <a:gd name="T30" fmla="*/ 34 w 155"/>
                  <a:gd name="T31" fmla="*/ 6 h 123"/>
                  <a:gd name="T32" fmla="*/ 19 w 155"/>
                  <a:gd name="T33" fmla="*/ 9 h 123"/>
                  <a:gd name="T34" fmla="*/ 19 w 155"/>
                  <a:gd name="T35" fmla="*/ 9 h 123"/>
                  <a:gd name="T36" fmla="*/ 12 w 155"/>
                  <a:gd name="T37" fmla="*/ 13 h 123"/>
                  <a:gd name="T38" fmla="*/ 4 w 155"/>
                  <a:gd name="T39" fmla="*/ 19 h 123"/>
                  <a:gd name="T40" fmla="*/ 1 w 155"/>
                  <a:gd name="T41" fmla="*/ 28 h 123"/>
                  <a:gd name="T42" fmla="*/ 0 w 155"/>
                  <a:gd name="T43" fmla="*/ 37 h 123"/>
                  <a:gd name="T44" fmla="*/ 0 w 155"/>
                  <a:gd name="T45" fmla="*/ 37 h 123"/>
                  <a:gd name="T46" fmla="*/ 0 w 155"/>
                  <a:gd name="T47" fmla="*/ 123 h 123"/>
                  <a:gd name="T48" fmla="*/ 155 w 155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23">
                    <a:moveTo>
                      <a:pt x="155" y="123"/>
                    </a:moveTo>
                    <a:lnTo>
                      <a:pt x="155" y="123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4" y="28"/>
                    </a:lnTo>
                    <a:lnTo>
                      <a:pt x="149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1" y="6"/>
                    </a:lnTo>
                    <a:lnTo>
                      <a:pt x="106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5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5" name="Freeform 319">
                <a:extLst>
                  <a:ext uri="{FF2B5EF4-FFF2-40B4-BE49-F238E27FC236}">
                    <a16:creationId xmlns:a16="http://schemas.microsoft.com/office/drawing/2014/main" id="{FF7D75D2-F29E-46AB-99AF-DA22AC88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8638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8 w 80"/>
                  <a:gd name="T5" fmla="*/ 47 h 79"/>
                  <a:gd name="T6" fmla="*/ 77 w 80"/>
                  <a:gd name="T7" fmla="*/ 55 h 79"/>
                  <a:gd name="T8" fmla="*/ 72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2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2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2 w 80"/>
                  <a:gd name="T67" fmla="*/ 18 h 79"/>
                  <a:gd name="T68" fmla="*/ 77 w 80"/>
                  <a:gd name="T69" fmla="*/ 24 h 79"/>
                  <a:gd name="T70" fmla="*/ 78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8" y="47"/>
                    </a:lnTo>
                    <a:lnTo>
                      <a:pt x="77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2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7" y="24"/>
                    </a:lnTo>
                    <a:lnTo>
                      <a:pt x="78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6" name="Line 320">
                <a:extLst>
                  <a:ext uri="{FF2B5EF4-FFF2-40B4-BE49-F238E27FC236}">
                    <a16:creationId xmlns:a16="http://schemas.microsoft.com/office/drawing/2014/main" id="{769E3AE3-D88B-4E84-84F1-30BB49C38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5463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7" name="Line 321">
                <a:extLst>
                  <a:ext uri="{FF2B5EF4-FFF2-40B4-BE49-F238E27FC236}">
                    <a16:creationId xmlns:a16="http://schemas.microsoft.com/office/drawing/2014/main" id="{F7FB2E59-5935-4E00-81DD-3D6DC332A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04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8" name="Freeform 322">
                <a:extLst>
                  <a:ext uri="{FF2B5EF4-FFF2-40B4-BE49-F238E27FC236}">
                    <a16:creationId xmlns:a16="http://schemas.microsoft.com/office/drawing/2014/main" id="{9F80FB7E-D093-46D6-84CF-9D6A2CDC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8563" y="5703888"/>
                <a:ext cx="669925" cy="101600"/>
              </a:xfrm>
              <a:custGeom>
                <a:avLst/>
                <a:gdLst>
                  <a:gd name="T0" fmla="*/ 0 w 422"/>
                  <a:gd name="T1" fmla="*/ 64 h 64"/>
                  <a:gd name="T2" fmla="*/ 0 w 422"/>
                  <a:gd name="T3" fmla="*/ 24 h 64"/>
                  <a:gd name="T4" fmla="*/ 0 w 422"/>
                  <a:gd name="T5" fmla="*/ 24 h 64"/>
                  <a:gd name="T6" fmla="*/ 1 w 422"/>
                  <a:gd name="T7" fmla="*/ 19 h 64"/>
                  <a:gd name="T8" fmla="*/ 1 w 422"/>
                  <a:gd name="T9" fmla="*/ 15 h 64"/>
                  <a:gd name="T10" fmla="*/ 7 w 422"/>
                  <a:gd name="T11" fmla="*/ 8 h 64"/>
                  <a:gd name="T12" fmla="*/ 14 w 422"/>
                  <a:gd name="T13" fmla="*/ 3 h 64"/>
                  <a:gd name="T14" fmla="*/ 19 w 422"/>
                  <a:gd name="T15" fmla="*/ 2 h 64"/>
                  <a:gd name="T16" fmla="*/ 23 w 422"/>
                  <a:gd name="T17" fmla="*/ 0 h 64"/>
                  <a:gd name="T18" fmla="*/ 398 w 422"/>
                  <a:gd name="T19" fmla="*/ 0 h 64"/>
                  <a:gd name="T20" fmla="*/ 398 w 422"/>
                  <a:gd name="T21" fmla="*/ 0 h 64"/>
                  <a:gd name="T22" fmla="*/ 403 w 422"/>
                  <a:gd name="T23" fmla="*/ 2 h 64"/>
                  <a:gd name="T24" fmla="*/ 407 w 422"/>
                  <a:gd name="T25" fmla="*/ 3 h 64"/>
                  <a:gd name="T26" fmla="*/ 416 w 422"/>
                  <a:gd name="T27" fmla="*/ 8 h 64"/>
                  <a:gd name="T28" fmla="*/ 421 w 422"/>
                  <a:gd name="T29" fmla="*/ 15 h 64"/>
                  <a:gd name="T30" fmla="*/ 422 w 422"/>
                  <a:gd name="T31" fmla="*/ 19 h 64"/>
                  <a:gd name="T32" fmla="*/ 422 w 422"/>
                  <a:gd name="T33" fmla="*/ 24 h 64"/>
                  <a:gd name="T34" fmla="*/ 422 w 422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64">
                    <a:moveTo>
                      <a:pt x="0" y="6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403" y="2"/>
                    </a:lnTo>
                    <a:lnTo>
                      <a:pt x="407" y="3"/>
                    </a:lnTo>
                    <a:lnTo>
                      <a:pt x="416" y="8"/>
                    </a:lnTo>
                    <a:lnTo>
                      <a:pt x="421" y="15"/>
                    </a:lnTo>
                    <a:lnTo>
                      <a:pt x="422" y="19"/>
                    </a:lnTo>
                    <a:lnTo>
                      <a:pt x="422" y="24"/>
                    </a:lnTo>
                    <a:lnTo>
                      <a:pt x="422" y="6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9" name="Line 323">
                <a:extLst>
                  <a:ext uri="{FF2B5EF4-FFF2-40B4-BE49-F238E27FC236}">
                    <a16:creationId xmlns:a16="http://schemas.microsoft.com/office/drawing/2014/main" id="{8C463870-B0F5-4B57-B31D-A7E5E198B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113" y="5630863"/>
                <a:ext cx="0" cy="17145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5EAAD932-E9BF-4D4B-9893-9A271D352F6F}"/>
              </a:ext>
            </a:extLst>
          </p:cNvPr>
          <p:cNvGrpSpPr/>
          <p:nvPr/>
        </p:nvGrpSpPr>
        <p:grpSpPr>
          <a:xfrm>
            <a:off x="834027" y="2090022"/>
            <a:ext cx="862800" cy="862800"/>
            <a:chOff x="5775007" y="1315065"/>
            <a:chExt cx="862800" cy="862800"/>
          </a:xfrm>
        </p:grpSpPr>
        <p:sp>
          <p:nvSpPr>
            <p:cNvPr id="231" name="Oval 124">
              <a:extLst>
                <a:ext uri="{FF2B5EF4-FFF2-40B4-BE49-F238E27FC236}">
                  <a16:creationId xmlns:a16="http://schemas.microsoft.com/office/drawing/2014/main" id="{D54A0992-1EDE-4D45-BB19-222BA90E21C1}"/>
                </a:ext>
              </a:extLst>
            </p:cNvPr>
            <p:cNvSpPr/>
            <p:nvPr/>
          </p:nvSpPr>
          <p:spPr>
            <a:xfrm>
              <a:off x="5775007" y="1315065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232" name="Group 123">
              <a:extLst>
                <a:ext uri="{FF2B5EF4-FFF2-40B4-BE49-F238E27FC236}">
                  <a16:creationId xmlns:a16="http://schemas.microsoft.com/office/drawing/2014/main" id="{D11D77FB-20D3-454A-8E61-2300F992A91D}"/>
                </a:ext>
              </a:extLst>
            </p:cNvPr>
            <p:cNvGrpSpPr/>
            <p:nvPr/>
          </p:nvGrpSpPr>
          <p:grpSpPr>
            <a:xfrm>
              <a:off x="6033931" y="1509974"/>
              <a:ext cx="344952" cy="472984"/>
              <a:chOff x="10282237" y="3676651"/>
              <a:chExt cx="671512" cy="920750"/>
            </a:xfrm>
          </p:grpSpPr>
          <p:sp>
            <p:nvSpPr>
              <p:cNvPr id="233" name="Freeform 159">
                <a:extLst>
                  <a:ext uri="{FF2B5EF4-FFF2-40B4-BE49-F238E27FC236}">
                    <a16:creationId xmlns:a16="http://schemas.microsoft.com/office/drawing/2014/main" id="{0B4C82AA-AE1D-496D-8666-368FA7726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237" y="3676651"/>
                <a:ext cx="671512" cy="920750"/>
              </a:xfrm>
              <a:custGeom>
                <a:avLst/>
                <a:gdLst>
                  <a:gd name="T0" fmla="*/ 423 w 423"/>
                  <a:gd name="T1" fmla="*/ 574 h 580"/>
                  <a:gd name="T2" fmla="*/ 423 w 423"/>
                  <a:gd name="T3" fmla="*/ 574 h 580"/>
                  <a:gd name="T4" fmla="*/ 421 w 423"/>
                  <a:gd name="T5" fmla="*/ 576 h 580"/>
                  <a:gd name="T6" fmla="*/ 420 w 423"/>
                  <a:gd name="T7" fmla="*/ 579 h 580"/>
                  <a:gd name="T8" fmla="*/ 418 w 423"/>
                  <a:gd name="T9" fmla="*/ 580 h 580"/>
                  <a:gd name="T10" fmla="*/ 415 w 423"/>
                  <a:gd name="T11" fmla="*/ 580 h 580"/>
                  <a:gd name="T12" fmla="*/ 6 w 423"/>
                  <a:gd name="T13" fmla="*/ 580 h 580"/>
                  <a:gd name="T14" fmla="*/ 6 w 423"/>
                  <a:gd name="T15" fmla="*/ 580 h 580"/>
                  <a:gd name="T16" fmla="*/ 3 w 423"/>
                  <a:gd name="T17" fmla="*/ 580 h 580"/>
                  <a:gd name="T18" fmla="*/ 1 w 423"/>
                  <a:gd name="T19" fmla="*/ 579 h 580"/>
                  <a:gd name="T20" fmla="*/ 0 w 423"/>
                  <a:gd name="T21" fmla="*/ 576 h 580"/>
                  <a:gd name="T22" fmla="*/ 0 w 423"/>
                  <a:gd name="T23" fmla="*/ 574 h 580"/>
                  <a:gd name="T24" fmla="*/ 0 w 423"/>
                  <a:gd name="T25" fmla="*/ 6 h 580"/>
                  <a:gd name="T26" fmla="*/ 0 w 423"/>
                  <a:gd name="T27" fmla="*/ 6 h 580"/>
                  <a:gd name="T28" fmla="*/ 0 w 423"/>
                  <a:gd name="T29" fmla="*/ 3 h 580"/>
                  <a:gd name="T30" fmla="*/ 1 w 423"/>
                  <a:gd name="T31" fmla="*/ 2 h 580"/>
                  <a:gd name="T32" fmla="*/ 3 w 423"/>
                  <a:gd name="T33" fmla="*/ 0 h 580"/>
                  <a:gd name="T34" fmla="*/ 6 w 423"/>
                  <a:gd name="T35" fmla="*/ 0 h 580"/>
                  <a:gd name="T36" fmla="*/ 415 w 423"/>
                  <a:gd name="T37" fmla="*/ 0 h 580"/>
                  <a:gd name="T38" fmla="*/ 415 w 423"/>
                  <a:gd name="T39" fmla="*/ 0 h 580"/>
                  <a:gd name="T40" fmla="*/ 418 w 423"/>
                  <a:gd name="T41" fmla="*/ 0 h 580"/>
                  <a:gd name="T42" fmla="*/ 420 w 423"/>
                  <a:gd name="T43" fmla="*/ 2 h 580"/>
                  <a:gd name="T44" fmla="*/ 421 w 423"/>
                  <a:gd name="T45" fmla="*/ 3 h 580"/>
                  <a:gd name="T46" fmla="*/ 423 w 423"/>
                  <a:gd name="T47" fmla="*/ 6 h 580"/>
                  <a:gd name="T48" fmla="*/ 423 w 423"/>
                  <a:gd name="T49" fmla="*/ 574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3" h="580">
                    <a:moveTo>
                      <a:pt x="423" y="574"/>
                    </a:moveTo>
                    <a:lnTo>
                      <a:pt x="423" y="574"/>
                    </a:lnTo>
                    <a:lnTo>
                      <a:pt x="421" y="576"/>
                    </a:lnTo>
                    <a:lnTo>
                      <a:pt x="420" y="579"/>
                    </a:lnTo>
                    <a:lnTo>
                      <a:pt x="418" y="580"/>
                    </a:lnTo>
                    <a:lnTo>
                      <a:pt x="415" y="580"/>
                    </a:lnTo>
                    <a:lnTo>
                      <a:pt x="6" y="580"/>
                    </a:lnTo>
                    <a:lnTo>
                      <a:pt x="6" y="580"/>
                    </a:lnTo>
                    <a:lnTo>
                      <a:pt x="3" y="580"/>
                    </a:lnTo>
                    <a:lnTo>
                      <a:pt x="1" y="579"/>
                    </a:lnTo>
                    <a:lnTo>
                      <a:pt x="0" y="576"/>
                    </a:lnTo>
                    <a:lnTo>
                      <a:pt x="0" y="57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415" y="0"/>
                    </a:lnTo>
                    <a:lnTo>
                      <a:pt x="415" y="0"/>
                    </a:lnTo>
                    <a:lnTo>
                      <a:pt x="418" y="0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3" y="6"/>
                    </a:lnTo>
                    <a:lnTo>
                      <a:pt x="423" y="57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4" name="Rectangle 160">
                <a:extLst>
                  <a:ext uri="{FF2B5EF4-FFF2-40B4-BE49-F238E27FC236}">
                    <a16:creationId xmlns:a16="http://schemas.microsoft.com/office/drawing/2014/main" id="{A42BBB5B-EB90-4F68-99ED-FA199913E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4312" y="3813176"/>
                <a:ext cx="487362" cy="11588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5" name="Line 161">
                <a:extLst>
                  <a:ext uri="{FF2B5EF4-FFF2-40B4-BE49-F238E27FC236}">
                    <a16:creationId xmlns:a16="http://schemas.microsoft.com/office/drawing/2014/main" id="{29E8E5E2-F961-46E8-BF93-B38DE7D67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74312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A21CFB10-6A7A-4006-ABEC-BD72775B0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93375" y="4017963"/>
                <a:ext cx="0" cy="38417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7" name="Line 163">
                <a:extLst>
                  <a:ext uri="{FF2B5EF4-FFF2-40B4-BE49-F238E27FC236}">
                    <a16:creationId xmlns:a16="http://schemas.microsoft.com/office/drawing/2014/main" id="{C09CA05B-1A3A-4105-929F-30BD501DC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17200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8" name="Line 164">
                <a:extLst>
                  <a:ext uri="{FF2B5EF4-FFF2-40B4-BE49-F238E27FC236}">
                    <a16:creationId xmlns:a16="http://schemas.microsoft.com/office/drawing/2014/main" id="{92007AA6-7FD0-4E89-8EC3-6218CAC7A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39437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9" name="Line 165">
                <a:extLst>
                  <a:ext uri="{FF2B5EF4-FFF2-40B4-BE49-F238E27FC236}">
                    <a16:creationId xmlns:a16="http://schemas.microsoft.com/office/drawing/2014/main" id="{3CD11EF1-6BEF-4CD7-AAA1-91C90C27A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61675" y="4017963"/>
                <a:ext cx="0" cy="482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0" name="Line 166">
                <a:extLst>
                  <a:ext uri="{FF2B5EF4-FFF2-40B4-BE49-F238E27FC236}">
                    <a16:creationId xmlns:a16="http://schemas.microsoft.com/office/drawing/2014/main" id="{EE1F4308-2ACC-4FCD-8F11-8A7449DC4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0179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1" name="Line 167">
                <a:extLst>
                  <a:ext uri="{FF2B5EF4-FFF2-40B4-BE49-F238E27FC236}">
                    <a16:creationId xmlns:a16="http://schemas.microsoft.com/office/drawing/2014/main" id="{F10D236F-7012-40C4-9044-3F34FBD4F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114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2" name="Line 168">
                <a:extLst>
                  <a:ext uri="{FF2B5EF4-FFF2-40B4-BE49-F238E27FC236}">
                    <a16:creationId xmlns:a16="http://schemas.microsoft.com/office/drawing/2014/main" id="{8FE71E5A-251C-4A97-ACEF-36B41D1AC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208463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3" name="Line 169">
                <a:extLst>
                  <a:ext uri="{FF2B5EF4-FFF2-40B4-BE49-F238E27FC236}">
                    <a16:creationId xmlns:a16="http://schemas.microsoft.com/office/drawing/2014/main" id="{62E652EA-405F-4D7B-979A-16BDE559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3053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4" name="Line 170">
                <a:extLst>
                  <a:ext uri="{FF2B5EF4-FFF2-40B4-BE49-F238E27FC236}">
                    <a16:creationId xmlns:a16="http://schemas.microsoft.com/office/drawing/2014/main" id="{EAEDB70F-4DF0-4E00-88B0-15E4EB8C2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402138"/>
                <a:ext cx="37465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5" name="Line 171">
                <a:extLst>
                  <a:ext uri="{FF2B5EF4-FFF2-40B4-BE49-F238E27FC236}">
                    <a16:creationId xmlns:a16="http://schemas.microsoft.com/office/drawing/2014/main" id="{B6EE5B1C-F40F-4E68-A61A-F26B542EC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4787" y="4495801"/>
                <a:ext cx="50641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AD49A035-4674-4141-91D5-5FDC56B61524}"/>
              </a:ext>
            </a:extLst>
          </p:cNvPr>
          <p:cNvGrpSpPr/>
          <p:nvPr/>
        </p:nvGrpSpPr>
        <p:grpSpPr>
          <a:xfrm>
            <a:off x="7807085" y="2077120"/>
            <a:ext cx="862800" cy="862800"/>
            <a:chOff x="5775007" y="3811799"/>
            <a:chExt cx="862800" cy="862800"/>
          </a:xfrm>
        </p:grpSpPr>
        <p:sp>
          <p:nvSpPr>
            <p:cNvPr id="247" name="Oval 87">
              <a:extLst>
                <a:ext uri="{FF2B5EF4-FFF2-40B4-BE49-F238E27FC236}">
                  <a16:creationId xmlns:a16="http://schemas.microsoft.com/office/drawing/2014/main" id="{0E728C33-8DBA-46C7-939C-389D4DB48589}"/>
                </a:ext>
              </a:extLst>
            </p:cNvPr>
            <p:cNvSpPr/>
            <p:nvPr/>
          </p:nvSpPr>
          <p:spPr>
            <a:xfrm>
              <a:off x="5775007" y="3811799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248" name="Group 86">
              <a:extLst>
                <a:ext uri="{FF2B5EF4-FFF2-40B4-BE49-F238E27FC236}">
                  <a16:creationId xmlns:a16="http://schemas.microsoft.com/office/drawing/2014/main" id="{BE650385-0D4F-4EC9-9FFF-6A299680525C}"/>
                </a:ext>
              </a:extLst>
            </p:cNvPr>
            <p:cNvGrpSpPr/>
            <p:nvPr/>
          </p:nvGrpSpPr>
          <p:grpSpPr>
            <a:xfrm>
              <a:off x="5958498" y="4017308"/>
              <a:ext cx="495818" cy="451782"/>
              <a:chOff x="7245350" y="3721101"/>
              <a:chExt cx="965200" cy="879475"/>
            </a:xfrm>
          </p:grpSpPr>
          <p:sp>
            <p:nvSpPr>
              <p:cNvPr id="249" name="Line 146">
                <a:extLst>
                  <a:ext uri="{FF2B5EF4-FFF2-40B4-BE49-F238E27FC236}">
                    <a16:creationId xmlns:a16="http://schemas.microsoft.com/office/drawing/2014/main" id="{6286BA28-45A0-465E-9259-F6AF70A8E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6850" y="420687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0" name="Freeform 147">
                <a:extLst>
                  <a:ext uri="{FF2B5EF4-FFF2-40B4-BE49-F238E27FC236}">
                    <a16:creationId xmlns:a16="http://schemas.microsoft.com/office/drawing/2014/main" id="{C2F92C40-0B47-4573-B17E-AE396B4F4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662" y="3721101"/>
                <a:ext cx="598487" cy="598488"/>
              </a:xfrm>
              <a:custGeom>
                <a:avLst/>
                <a:gdLst>
                  <a:gd name="T0" fmla="*/ 322 w 377"/>
                  <a:gd name="T1" fmla="*/ 57 h 377"/>
                  <a:gd name="T2" fmla="*/ 292 w 377"/>
                  <a:gd name="T3" fmla="*/ 33 h 377"/>
                  <a:gd name="T4" fmla="*/ 259 w 377"/>
                  <a:gd name="T5" fmla="*/ 15 h 377"/>
                  <a:gd name="T6" fmla="*/ 225 w 377"/>
                  <a:gd name="T7" fmla="*/ 5 h 377"/>
                  <a:gd name="T8" fmla="*/ 188 w 377"/>
                  <a:gd name="T9" fmla="*/ 0 h 377"/>
                  <a:gd name="T10" fmla="*/ 169 w 377"/>
                  <a:gd name="T11" fmla="*/ 2 h 377"/>
                  <a:gd name="T12" fmla="*/ 133 w 377"/>
                  <a:gd name="T13" fmla="*/ 9 h 377"/>
                  <a:gd name="T14" fmla="*/ 99 w 377"/>
                  <a:gd name="T15" fmla="*/ 23 h 377"/>
                  <a:gd name="T16" fmla="*/ 68 w 377"/>
                  <a:gd name="T17" fmla="*/ 43 h 377"/>
                  <a:gd name="T18" fmla="*/ 55 w 377"/>
                  <a:gd name="T19" fmla="*/ 57 h 377"/>
                  <a:gd name="T20" fmla="*/ 31 w 377"/>
                  <a:gd name="T21" fmla="*/ 85 h 377"/>
                  <a:gd name="T22" fmla="*/ 13 w 377"/>
                  <a:gd name="T23" fmla="*/ 118 h 377"/>
                  <a:gd name="T24" fmla="*/ 3 w 377"/>
                  <a:gd name="T25" fmla="*/ 153 h 377"/>
                  <a:gd name="T26" fmla="*/ 0 w 377"/>
                  <a:gd name="T27" fmla="*/ 189 h 377"/>
                  <a:gd name="T28" fmla="*/ 1 w 377"/>
                  <a:gd name="T29" fmla="*/ 208 h 377"/>
                  <a:gd name="T30" fmla="*/ 9 w 377"/>
                  <a:gd name="T31" fmla="*/ 245 h 377"/>
                  <a:gd name="T32" fmla="*/ 22 w 377"/>
                  <a:gd name="T33" fmla="*/ 279 h 377"/>
                  <a:gd name="T34" fmla="*/ 43 w 377"/>
                  <a:gd name="T35" fmla="*/ 309 h 377"/>
                  <a:gd name="T36" fmla="*/ 68 w 377"/>
                  <a:gd name="T37" fmla="*/ 334 h 377"/>
                  <a:gd name="T38" fmla="*/ 98 w 377"/>
                  <a:gd name="T39" fmla="*/ 355 h 377"/>
                  <a:gd name="T40" fmla="*/ 132 w 377"/>
                  <a:gd name="T41" fmla="*/ 370 h 377"/>
                  <a:gd name="T42" fmla="*/ 169 w 377"/>
                  <a:gd name="T43" fmla="*/ 377 h 377"/>
                  <a:gd name="T44" fmla="*/ 188 w 377"/>
                  <a:gd name="T45" fmla="*/ 377 h 377"/>
                  <a:gd name="T46" fmla="*/ 225 w 377"/>
                  <a:gd name="T47" fmla="*/ 374 h 377"/>
                  <a:gd name="T48" fmla="*/ 261 w 377"/>
                  <a:gd name="T49" fmla="*/ 364 h 377"/>
                  <a:gd name="T50" fmla="*/ 292 w 377"/>
                  <a:gd name="T51" fmla="*/ 346 h 377"/>
                  <a:gd name="T52" fmla="*/ 322 w 377"/>
                  <a:gd name="T53" fmla="*/ 322 h 377"/>
                  <a:gd name="T54" fmla="*/ 334 w 377"/>
                  <a:gd name="T55" fmla="*/ 309 h 377"/>
                  <a:gd name="T56" fmla="*/ 354 w 377"/>
                  <a:gd name="T57" fmla="*/ 278 h 377"/>
                  <a:gd name="T58" fmla="*/ 368 w 377"/>
                  <a:gd name="T59" fmla="*/ 244 h 377"/>
                  <a:gd name="T60" fmla="*/ 375 w 377"/>
                  <a:gd name="T61" fmla="*/ 208 h 377"/>
                  <a:gd name="T62" fmla="*/ 377 w 377"/>
                  <a:gd name="T63" fmla="*/ 189 h 377"/>
                  <a:gd name="T64" fmla="*/ 372 w 377"/>
                  <a:gd name="T65" fmla="*/ 152 h 377"/>
                  <a:gd name="T66" fmla="*/ 362 w 377"/>
                  <a:gd name="T67" fmla="*/ 118 h 377"/>
                  <a:gd name="T68" fmla="*/ 345 w 377"/>
                  <a:gd name="T69" fmla="*/ 85 h 377"/>
                  <a:gd name="T70" fmla="*/ 322 w 377"/>
                  <a:gd name="T71" fmla="*/ 5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7" h="377">
                    <a:moveTo>
                      <a:pt x="322" y="57"/>
                    </a:moveTo>
                    <a:lnTo>
                      <a:pt x="322" y="57"/>
                    </a:lnTo>
                    <a:lnTo>
                      <a:pt x="307" y="43"/>
                    </a:lnTo>
                    <a:lnTo>
                      <a:pt x="292" y="33"/>
                    </a:lnTo>
                    <a:lnTo>
                      <a:pt x="277" y="23"/>
                    </a:lnTo>
                    <a:lnTo>
                      <a:pt x="259" y="15"/>
                    </a:lnTo>
                    <a:lnTo>
                      <a:pt x="243" y="9"/>
                    </a:lnTo>
                    <a:lnTo>
                      <a:pt x="225" y="5"/>
                    </a:lnTo>
                    <a:lnTo>
                      <a:pt x="206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9" y="2"/>
                    </a:lnTo>
                    <a:lnTo>
                      <a:pt x="151" y="5"/>
                    </a:lnTo>
                    <a:lnTo>
                      <a:pt x="133" y="9"/>
                    </a:lnTo>
                    <a:lnTo>
                      <a:pt x="116" y="15"/>
                    </a:lnTo>
                    <a:lnTo>
                      <a:pt x="99" y="23"/>
                    </a:lnTo>
                    <a:lnTo>
                      <a:pt x="83" y="33"/>
                    </a:lnTo>
                    <a:lnTo>
                      <a:pt x="68" y="4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41" y="70"/>
                    </a:lnTo>
                    <a:lnTo>
                      <a:pt x="31" y="85"/>
                    </a:lnTo>
                    <a:lnTo>
                      <a:pt x="22" y="101"/>
                    </a:lnTo>
                    <a:lnTo>
                      <a:pt x="13" y="118"/>
                    </a:lnTo>
                    <a:lnTo>
                      <a:pt x="7" y="135"/>
                    </a:lnTo>
                    <a:lnTo>
                      <a:pt x="3" y="153"/>
                    </a:lnTo>
                    <a:lnTo>
                      <a:pt x="0" y="171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" y="208"/>
                    </a:lnTo>
                    <a:lnTo>
                      <a:pt x="3" y="227"/>
                    </a:lnTo>
                    <a:lnTo>
                      <a:pt x="9" y="245"/>
                    </a:lnTo>
                    <a:lnTo>
                      <a:pt x="15" y="263"/>
                    </a:lnTo>
                    <a:lnTo>
                      <a:pt x="22" y="279"/>
                    </a:lnTo>
                    <a:lnTo>
                      <a:pt x="33" y="294"/>
                    </a:lnTo>
                    <a:lnTo>
                      <a:pt x="43" y="309"/>
                    </a:lnTo>
                    <a:lnTo>
                      <a:pt x="55" y="322"/>
                    </a:lnTo>
                    <a:lnTo>
                      <a:pt x="68" y="334"/>
                    </a:lnTo>
                    <a:lnTo>
                      <a:pt x="83" y="346"/>
                    </a:lnTo>
                    <a:lnTo>
                      <a:pt x="98" y="355"/>
                    </a:lnTo>
                    <a:lnTo>
                      <a:pt x="116" y="362"/>
                    </a:lnTo>
                    <a:lnTo>
                      <a:pt x="132" y="370"/>
                    </a:lnTo>
                    <a:lnTo>
                      <a:pt x="150" y="374"/>
                    </a:lnTo>
                    <a:lnTo>
                      <a:pt x="169" y="377"/>
                    </a:lnTo>
                    <a:lnTo>
                      <a:pt x="188" y="377"/>
                    </a:lnTo>
                    <a:lnTo>
                      <a:pt x="188" y="377"/>
                    </a:lnTo>
                    <a:lnTo>
                      <a:pt x="208" y="377"/>
                    </a:lnTo>
                    <a:lnTo>
                      <a:pt x="225" y="374"/>
                    </a:lnTo>
                    <a:lnTo>
                      <a:pt x="243" y="370"/>
                    </a:lnTo>
                    <a:lnTo>
                      <a:pt x="261" y="364"/>
                    </a:lnTo>
                    <a:lnTo>
                      <a:pt x="277" y="355"/>
                    </a:lnTo>
                    <a:lnTo>
                      <a:pt x="292" y="346"/>
                    </a:lnTo>
                    <a:lnTo>
                      <a:pt x="308" y="334"/>
                    </a:lnTo>
                    <a:lnTo>
                      <a:pt x="322" y="322"/>
                    </a:lnTo>
                    <a:lnTo>
                      <a:pt x="322" y="322"/>
                    </a:lnTo>
                    <a:lnTo>
                      <a:pt x="334" y="309"/>
                    </a:lnTo>
                    <a:lnTo>
                      <a:pt x="345" y="294"/>
                    </a:lnTo>
                    <a:lnTo>
                      <a:pt x="354" y="278"/>
                    </a:lnTo>
                    <a:lnTo>
                      <a:pt x="362" y="261"/>
                    </a:lnTo>
                    <a:lnTo>
                      <a:pt x="368" y="244"/>
                    </a:lnTo>
                    <a:lnTo>
                      <a:pt x="372" y="226"/>
                    </a:lnTo>
                    <a:lnTo>
                      <a:pt x="375" y="208"/>
                    </a:lnTo>
                    <a:lnTo>
                      <a:pt x="377" y="189"/>
                    </a:lnTo>
                    <a:lnTo>
                      <a:pt x="377" y="189"/>
                    </a:lnTo>
                    <a:lnTo>
                      <a:pt x="375" y="171"/>
                    </a:lnTo>
                    <a:lnTo>
                      <a:pt x="372" y="152"/>
                    </a:lnTo>
                    <a:lnTo>
                      <a:pt x="368" y="134"/>
                    </a:lnTo>
                    <a:lnTo>
                      <a:pt x="362" y="118"/>
                    </a:lnTo>
                    <a:lnTo>
                      <a:pt x="354" y="101"/>
                    </a:lnTo>
                    <a:lnTo>
                      <a:pt x="345" y="85"/>
                    </a:lnTo>
                    <a:lnTo>
                      <a:pt x="334" y="70"/>
                    </a:lnTo>
                    <a:lnTo>
                      <a:pt x="322" y="57"/>
                    </a:lnTo>
                    <a:lnTo>
                      <a:pt x="322" y="57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1" name="Freeform 148">
                <a:extLst>
                  <a:ext uri="{FF2B5EF4-FFF2-40B4-BE49-F238E27FC236}">
                    <a16:creationId xmlns:a16="http://schemas.microsoft.com/office/drawing/2014/main" id="{7C362D58-4B13-4BE5-9B16-061BE5EB8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5" y="3778251"/>
                <a:ext cx="485775" cy="487363"/>
              </a:xfrm>
              <a:custGeom>
                <a:avLst/>
                <a:gdLst>
                  <a:gd name="T0" fmla="*/ 261 w 306"/>
                  <a:gd name="T1" fmla="*/ 261 h 307"/>
                  <a:gd name="T2" fmla="*/ 238 w 306"/>
                  <a:gd name="T3" fmla="*/ 280 h 307"/>
                  <a:gd name="T4" fmla="*/ 211 w 306"/>
                  <a:gd name="T5" fmla="*/ 295 h 307"/>
                  <a:gd name="T6" fmla="*/ 183 w 306"/>
                  <a:gd name="T7" fmla="*/ 304 h 307"/>
                  <a:gd name="T8" fmla="*/ 153 w 306"/>
                  <a:gd name="T9" fmla="*/ 307 h 307"/>
                  <a:gd name="T10" fmla="*/ 137 w 306"/>
                  <a:gd name="T11" fmla="*/ 306 h 307"/>
                  <a:gd name="T12" fmla="*/ 107 w 306"/>
                  <a:gd name="T13" fmla="*/ 300 h 307"/>
                  <a:gd name="T14" fmla="*/ 81 w 306"/>
                  <a:gd name="T15" fmla="*/ 288 h 307"/>
                  <a:gd name="T16" fmla="*/ 55 w 306"/>
                  <a:gd name="T17" fmla="*/ 271 h 307"/>
                  <a:gd name="T18" fmla="*/ 35 w 306"/>
                  <a:gd name="T19" fmla="*/ 251 h 307"/>
                  <a:gd name="T20" fmla="*/ 18 w 306"/>
                  <a:gd name="T21" fmla="*/ 227 h 307"/>
                  <a:gd name="T22" fmla="*/ 6 w 306"/>
                  <a:gd name="T23" fmla="*/ 199 h 307"/>
                  <a:gd name="T24" fmla="*/ 0 w 306"/>
                  <a:gd name="T25" fmla="*/ 169 h 307"/>
                  <a:gd name="T26" fmla="*/ 0 w 306"/>
                  <a:gd name="T27" fmla="*/ 153 h 307"/>
                  <a:gd name="T28" fmla="*/ 3 w 306"/>
                  <a:gd name="T29" fmla="*/ 123 h 307"/>
                  <a:gd name="T30" fmla="*/ 11 w 306"/>
                  <a:gd name="T31" fmla="*/ 95 h 307"/>
                  <a:gd name="T32" fmla="*/ 26 w 306"/>
                  <a:gd name="T33" fmla="*/ 68 h 307"/>
                  <a:gd name="T34" fmla="*/ 45 w 306"/>
                  <a:gd name="T35" fmla="*/ 45 h 307"/>
                  <a:gd name="T36" fmla="*/ 55 w 306"/>
                  <a:gd name="T37" fmla="*/ 36 h 307"/>
                  <a:gd name="T38" fmla="*/ 81 w 306"/>
                  <a:gd name="T39" fmla="*/ 18 h 307"/>
                  <a:gd name="T40" fmla="*/ 109 w 306"/>
                  <a:gd name="T41" fmla="*/ 7 h 307"/>
                  <a:gd name="T42" fmla="*/ 138 w 306"/>
                  <a:gd name="T43" fmla="*/ 2 h 307"/>
                  <a:gd name="T44" fmla="*/ 153 w 306"/>
                  <a:gd name="T45" fmla="*/ 0 h 307"/>
                  <a:gd name="T46" fmla="*/ 183 w 306"/>
                  <a:gd name="T47" fmla="*/ 3 h 307"/>
                  <a:gd name="T48" fmla="*/ 211 w 306"/>
                  <a:gd name="T49" fmla="*/ 12 h 307"/>
                  <a:gd name="T50" fmla="*/ 238 w 306"/>
                  <a:gd name="T51" fmla="*/ 25 h 307"/>
                  <a:gd name="T52" fmla="*/ 261 w 306"/>
                  <a:gd name="T53" fmla="*/ 45 h 307"/>
                  <a:gd name="T54" fmla="*/ 272 w 306"/>
                  <a:gd name="T55" fmla="*/ 56 h 307"/>
                  <a:gd name="T56" fmla="*/ 288 w 306"/>
                  <a:gd name="T57" fmla="*/ 82 h 307"/>
                  <a:gd name="T58" fmla="*/ 300 w 306"/>
                  <a:gd name="T59" fmla="*/ 108 h 307"/>
                  <a:gd name="T60" fmla="*/ 306 w 306"/>
                  <a:gd name="T61" fmla="*/ 138 h 307"/>
                  <a:gd name="T62" fmla="*/ 306 w 306"/>
                  <a:gd name="T63" fmla="*/ 153 h 307"/>
                  <a:gd name="T64" fmla="*/ 303 w 306"/>
                  <a:gd name="T65" fmla="*/ 184 h 307"/>
                  <a:gd name="T66" fmla="*/ 294 w 306"/>
                  <a:gd name="T67" fmla="*/ 212 h 307"/>
                  <a:gd name="T68" fmla="*/ 281 w 306"/>
                  <a:gd name="T69" fmla="*/ 237 h 307"/>
                  <a:gd name="T70" fmla="*/ 261 w 306"/>
                  <a:gd name="T71" fmla="*/ 26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6" h="307">
                    <a:moveTo>
                      <a:pt x="261" y="261"/>
                    </a:moveTo>
                    <a:lnTo>
                      <a:pt x="261" y="261"/>
                    </a:lnTo>
                    <a:lnTo>
                      <a:pt x="250" y="271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1" y="295"/>
                    </a:lnTo>
                    <a:lnTo>
                      <a:pt x="198" y="300"/>
                    </a:lnTo>
                    <a:lnTo>
                      <a:pt x="183" y="304"/>
                    </a:lnTo>
                    <a:lnTo>
                      <a:pt x="168" y="306"/>
                    </a:lnTo>
                    <a:lnTo>
                      <a:pt x="153" y="307"/>
                    </a:lnTo>
                    <a:lnTo>
                      <a:pt x="153" y="307"/>
                    </a:lnTo>
                    <a:lnTo>
                      <a:pt x="137" y="306"/>
                    </a:lnTo>
                    <a:lnTo>
                      <a:pt x="122" y="304"/>
                    </a:lnTo>
                    <a:lnTo>
                      <a:pt x="107" y="300"/>
                    </a:lnTo>
                    <a:lnTo>
                      <a:pt x="94" y="295"/>
                    </a:lnTo>
                    <a:lnTo>
                      <a:pt x="81" y="288"/>
                    </a:lnTo>
                    <a:lnTo>
                      <a:pt x="67" y="280"/>
                    </a:lnTo>
                    <a:lnTo>
                      <a:pt x="55" y="271"/>
                    </a:lnTo>
                    <a:lnTo>
                      <a:pt x="45" y="261"/>
                    </a:lnTo>
                    <a:lnTo>
                      <a:pt x="35" y="251"/>
                    </a:lnTo>
                    <a:lnTo>
                      <a:pt x="26" y="239"/>
                    </a:lnTo>
                    <a:lnTo>
                      <a:pt x="18" y="227"/>
                    </a:lnTo>
                    <a:lnTo>
                      <a:pt x="12" y="214"/>
                    </a:lnTo>
                    <a:lnTo>
                      <a:pt x="6" y="199"/>
                    </a:lnTo>
                    <a:lnTo>
                      <a:pt x="3" y="184"/>
                    </a:lnTo>
                    <a:lnTo>
                      <a:pt x="0" y="169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3" y="123"/>
                    </a:lnTo>
                    <a:lnTo>
                      <a:pt x="6" y="108"/>
                    </a:lnTo>
                    <a:lnTo>
                      <a:pt x="11" y="95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5" y="56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5" y="36"/>
                    </a:lnTo>
                    <a:lnTo>
                      <a:pt x="69" y="25"/>
                    </a:lnTo>
                    <a:lnTo>
                      <a:pt x="81" y="18"/>
                    </a:lnTo>
                    <a:lnTo>
                      <a:pt x="94" y="12"/>
                    </a:lnTo>
                    <a:lnTo>
                      <a:pt x="109" y="7"/>
                    </a:lnTo>
                    <a:lnTo>
                      <a:pt x="124" y="3"/>
                    </a:lnTo>
                    <a:lnTo>
                      <a:pt x="138" y="2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68" y="2"/>
                    </a:lnTo>
                    <a:lnTo>
                      <a:pt x="183" y="3"/>
                    </a:lnTo>
                    <a:lnTo>
                      <a:pt x="198" y="6"/>
                    </a:lnTo>
                    <a:lnTo>
                      <a:pt x="211" y="12"/>
                    </a:lnTo>
                    <a:lnTo>
                      <a:pt x="224" y="18"/>
                    </a:lnTo>
                    <a:lnTo>
                      <a:pt x="238" y="25"/>
                    </a:lnTo>
                    <a:lnTo>
                      <a:pt x="250" y="34"/>
                    </a:lnTo>
                    <a:lnTo>
                      <a:pt x="261" y="45"/>
                    </a:lnTo>
                    <a:lnTo>
                      <a:pt x="261" y="45"/>
                    </a:lnTo>
                    <a:lnTo>
                      <a:pt x="272" y="56"/>
                    </a:lnTo>
                    <a:lnTo>
                      <a:pt x="281" y="68"/>
                    </a:lnTo>
                    <a:lnTo>
                      <a:pt x="288" y="82"/>
                    </a:lnTo>
                    <a:lnTo>
                      <a:pt x="294" y="95"/>
                    </a:lnTo>
                    <a:lnTo>
                      <a:pt x="300" y="108"/>
                    </a:lnTo>
                    <a:lnTo>
                      <a:pt x="303" y="123"/>
                    </a:lnTo>
                    <a:lnTo>
                      <a:pt x="306" y="138"/>
                    </a:lnTo>
                    <a:lnTo>
                      <a:pt x="306" y="153"/>
                    </a:lnTo>
                    <a:lnTo>
                      <a:pt x="306" y="153"/>
                    </a:lnTo>
                    <a:lnTo>
                      <a:pt x="306" y="169"/>
                    </a:lnTo>
                    <a:lnTo>
                      <a:pt x="303" y="184"/>
                    </a:lnTo>
                    <a:lnTo>
                      <a:pt x="300" y="197"/>
                    </a:lnTo>
                    <a:lnTo>
                      <a:pt x="294" y="212"/>
                    </a:lnTo>
                    <a:lnTo>
                      <a:pt x="288" y="225"/>
                    </a:lnTo>
                    <a:lnTo>
                      <a:pt x="281" y="237"/>
                    </a:lnTo>
                    <a:lnTo>
                      <a:pt x="272" y="251"/>
                    </a:lnTo>
                    <a:lnTo>
                      <a:pt x="261" y="261"/>
                    </a:lnTo>
                    <a:lnTo>
                      <a:pt x="261" y="26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2" name="Freeform 149">
                <a:extLst>
                  <a:ext uri="{FF2B5EF4-FFF2-40B4-BE49-F238E27FC236}">
                    <a16:creationId xmlns:a16="http://schemas.microsoft.com/office/drawing/2014/main" id="{E8D2A59C-C6F3-4897-9B50-257FB7B1D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262" y="4203701"/>
                <a:ext cx="88900" cy="92075"/>
              </a:xfrm>
              <a:custGeom>
                <a:avLst/>
                <a:gdLst>
                  <a:gd name="T0" fmla="*/ 56 w 56"/>
                  <a:gd name="T1" fmla="*/ 24 h 58"/>
                  <a:gd name="T2" fmla="*/ 56 w 56"/>
                  <a:gd name="T3" fmla="*/ 24 h 58"/>
                  <a:gd name="T4" fmla="*/ 33 w 56"/>
                  <a:gd name="T5" fmla="*/ 0 h 58"/>
                  <a:gd name="T6" fmla="*/ 33 w 56"/>
                  <a:gd name="T7" fmla="*/ 0 h 58"/>
                  <a:gd name="T8" fmla="*/ 18 w 56"/>
                  <a:gd name="T9" fmla="*/ 18 h 58"/>
                  <a:gd name="T10" fmla="*/ 18 w 56"/>
                  <a:gd name="T11" fmla="*/ 18 h 58"/>
                  <a:gd name="T12" fmla="*/ 0 w 56"/>
                  <a:gd name="T13" fmla="*/ 35 h 58"/>
                  <a:gd name="T14" fmla="*/ 0 w 56"/>
                  <a:gd name="T15" fmla="*/ 35 h 58"/>
                  <a:gd name="T16" fmla="*/ 24 w 56"/>
                  <a:gd name="T1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8">
                    <a:moveTo>
                      <a:pt x="56" y="24"/>
                    </a:moveTo>
                    <a:lnTo>
                      <a:pt x="56" y="2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4" y="58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3" name="Freeform 150">
                <a:extLst>
                  <a:ext uri="{FF2B5EF4-FFF2-40B4-BE49-F238E27FC236}">
                    <a16:creationId xmlns:a16="http://schemas.microsoft.com/office/drawing/2014/main" id="{3B5ACA7C-DACD-4D74-A9D2-B1E2628CC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355600" cy="355600"/>
              </a:xfrm>
              <a:custGeom>
                <a:avLst/>
                <a:gdLst>
                  <a:gd name="T0" fmla="*/ 224 w 224"/>
                  <a:gd name="T1" fmla="*/ 171 h 224"/>
                  <a:gd name="T2" fmla="*/ 169 w 224"/>
                  <a:gd name="T3" fmla="*/ 224 h 224"/>
                  <a:gd name="T4" fmla="*/ 0 w 224"/>
                  <a:gd name="T5" fmla="*/ 55 h 224"/>
                  <a:gd name="T6" fmla="*/ 53 w 224"/>
                  <a:gd name="T7" fmla="*/ 0 h 224"/>
                  <a:gd name="T8" fmla="*/ 224 w 224"/>
                  <a:gd name="T9" fmla="*/ 17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224">
                    <a:moveTo>
                      <a:pt x="224" y="171"/>
                    </a:moveTo>
                    <a:lnTo>
                      <a:pt x="169" y="22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224" y="171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4" name="Freeform 151">
                <a:extLst>
                  <a:ext uri="{FF2B5EF4-FFF2-40B4-BE49-F238E27FC236}">
                    <a16:creationId xmlns:a16="http://schemas.microsoft.com/office/drawing/2014/main" id="{EEEBDB1D-2AED-4233-8A98-122ED2968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2" y="4222751"/>
                <a:ext cx="117475" cy="117475"/>
              </a:xfrm>
              <a:custGeom>
                <a:avLst/>
                <a:gdLst>
                  <a:gd name="T0" fmla="*/ 74 w 74"/>
                  <a:gd name="T1" fmla="*/ 20 h 74"/>
                  <a:gd name="T2" fmla="*/ 19 w 74"/>
                  <a:gd name="T3" fmla="*/ 74 h 74"/>
                  <a:gd name="T4" fmla="*/ 0 w 74"/>
                  <a:gd name="T5" fmla="*/ 55 h 74"/>
                  <a:gd name="T6" fmla="*/ 53 w 74"/>
                  <a:gd name="T7" fmla="*/ 0 h 74"/>
                  <a:gd name="T8" fmla="*/ 74 w 74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4" y="20"/>
                    </a:moveTo>
                    <a:lnTo>
                      <a:pt x="19" y="74"/>
                    </a:lnTo>
                    <a:lnTo>
                      <a:pt x="0" y="55"/>
                    </a:lnTo>
                    <a:lnTo>
                      <a:pt x="53" y="0"/>
                    </a:lnTo>
                    <a:lnTo>
                      <a:pt x="74" y="2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5" name="Freeform 152">
                <a:extLst>
                  <a:ext uri="{FF2B5EF4-FFF2-40B4-BE49-F238E27FC236}">
                    <a16:creationId xmlns:a16="http://schemas.microsoft.com/office/drawing/2014/main" id="{4955EF5F-B08A-4BAC-8DCE-520092A6D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600" y="4494213"/>
                <a:ext cx="107950" cy="106363"/>
              </a:xfrm>
              <a:custGeom>
                <a:avLst/>
                <a:gdLst>
                  <a:gd name="T0" fmla="*/ 68 w 68"/>
                  <a:gd name="T1" fmla="*/ 12 h 67"/>
                  <a:gd name="T2" fmla="*/ 68 w 68"/>
                  <a:gd name="T3" fmla="*/ 12 h 67"/>
                  <a:gd name="T4" fmla="*/ 67 w 68"/>
                  <a:gd name="T5" fmla="*/ 24 h 67"/>
                  <a:gd name="T6" fmla="*/ 64 w 68"/>
                  <a:gd name="T7" fmla="*/ 34 h 67"/>
                  <a:gd name="T8" fmla="*/ 58 w 68"/>
                  <a:gd name="T9" fmla="*/ 43 h 67"/>
                  <a:gd name="T10" fmla="*/ 52 w 68"/>
                  <a:gd name="T11" fmla="*/ 50 h 67"/>
                  <a:gd name="T12" fmla="*/ 43 w 68"/>
                  <a:gd name="T13" fmla="*/ 58 h 67"/>
                  <a:gd name="T14" fmla="*/ 34 w 68"/>
                  <a:gd name="T15" fmla="*/ 62 h 67"/>
                  <a:gd name="T16" fmla="*/ 24 w 68"/>
                  <a:gd name="T17" fmla="*/ 65 h 67"/>
                  <a:gd name="T18" fmla="*/ 13 w 68"/>
                  <a:gd name="T19" fmla="*/ 67 h 67"/>
                  <a:gd name="T20" fmla="*/ 13 w 68"/>
                  <a:gd name="T21" fmla="*/ 67 h 67"/>
                  <a:gd name="T22" fmla="*/ 0 w 68"/>
                  <a:gd name="T23" fmla="*/ 53 h 67"/>
                  <a:gd name="T24" fmla="*/ 0 w 68"/>
                  <a:gd name="T25" fmla="*/ 53 h 67"/>
                  <a:gd name="T26" fmla="*/ 55 w 68"/>
                  <a:gd name="T27" fmla="*/ 0 h 67"/>
                  <a:gd name="T28" fmla="*/ 55 w 68"/>
                  <a:gd name="T29" fmla="*/ 0 h 67"/>
                  <a:gd name="T30" fmla="*/ 68 w 68"/>
                  <a:gd name="T31" fmla="*/ 12 h 67"/>
                  <a:gd name="T32" fmla="*/ 68 w 68"/>
                  <a:gd name="T33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7">
                    <a:moveTo>
                      <a:pt x="68" y="12"/>
                    </a:moveTo>
                    <a:lnTo>
                      <a:pt x="68" y="12"/>
                    </a:lnTo>
                    <a:lnTo>
                      <a:pt x="67" y="24"/>
                    </a:lnTo>
                    <a:lnTo>
                      <a:pt x="64" y="34"/>
                    </a:lnTo>
                    <a:lnTo>
                      <a:pt x="58" y="43"/>
                    </a:lnTo>
                    <a:lnTo>
                      <a:pt x="52" y="50"/>
                    </a:lnTo>
                    <a:lnTo>
                      <a:pt x="43" y="58"/>
                    </a:lnTo>
                    <a:lnTo>
                      <a:pt x="34" y="62"/>
                    </a:lnTo>
                    <a:lnTo>
                      <a:pt x="24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8" y="12"/>
                    </a:lnTo>
                    <a:lnTo>
                      <a:pt x="68" y="12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6" name="Freeform 153">
                <a:extLst>
                  <a:ext uri="{FF2B5EF4-FFF2-40B4-BE49-F238E27FC236}">
                    <a16:creationId xmlns:a16="http://schemas.microsoft.com/office/drawing/2014/main" id="{BEF3A2D0-AD5B-4D8A-8733-0FFD4F90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7" y="3871913"/>
                <a:ext cx="927100" cy="485775"/>
              </a:xfrm>
              <a:custGeom>
                <a:avLst/>
                <a:gdLst>
                  <a:gd name="T0" fmla="*/ 0 w 584"/>
                  <a:gd name="T1" fmla="*/ 252 h 306"/>
                  <a:gd name="T2" fmla="*/ 86 w 584"/>
                  <a:gd name="T3" fmla="*/ 306 h 306"/>
                  <a:gd name="T4" fmla="*/ 234 w 584"/>
                  <a:gd name="T5" fmla="*/ 95 h 306"/>
                  <a:gd name="T6" fmla="*/ 477 w 584"/>
                  <a:gd name="T7" fmla="*/ 125 h 306"/>
                  <a:gd name="T8" fmla="*/ 584 w 58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06">
                    <a:moveTo>
                      <a:pt x="0" y="252"/>
                    </a:moveTo>
                    <a:lnTo>
                      <a:pt x="86" y="306"/>
                    </a:lnTo>
                    <a:lnTo>
                      <a:pt x="234" y="95"/>
                    </a:lnTo>
                    <a:lnTo>
                      <a:pt x="477" y="125"/>
                    </a:lnTo>
                    <a:lnTo>
                      <a:pt x="5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7" name="Freeform 154">
                <a:extLst>
                  <a:ext uri="{FF2B5EF4-FFF2-40B4-BE49-F238E27FC236}">
                    <a16:creationId xmlns:a16="http://schemas.microsoft.com/office/drawing/2014/main" id="{73B27C35-527C-42E0-8728-6AE3B1B9B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7" y="39973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30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30 h 30"/>
                  <a:gd name="T16" fmla="*/ 4 w 30"/>
                  <a:gd name="T17" fmla="*/ 25 h 30"/>
                  <a:gd name="T18" fmla="*/ 0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0 w 30"/>
                  <a:gd name="T25" fmla="*/ 10 h 30"/>
                  <a:gd name="T26" fmla="*/ 4 w 30"/>
                  <a:gd name="T27" fmla="*/ 4 h 30"/>
                  <a:gd name="T28" fmla="*/ 9 w 30"/>
                  <a:gd name="T29" fmla="*/ 1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1 h 30"/>
                  <a:gd name="T36" fmla="*/ 25 w 30"/>
                  <a:gd name="T37" fmla="*/ 4 h 30"/>
                  <a:gd name="T38" fmla="*/ 28 w 30"/>
                  <a:gd name="T39" fmla="*/ 10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8" name="Freeform 155">
                <a:extLst>
                  <a:ext uri="{FF2B5EF4-FFF2-40B4-BE49-F238E27FC236}">
                    <a16:creationId xmlns:a16="http://schemas.microsoft.com/office/drawing/2014/main" id="{77852FB7-A64B-429E-BBC1-A24EE0CFC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3387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8 w 30"/>
                  <a:gd name="T5" fmla="*/ 21 h 30"/>
                  <a:gd name="T6" fmla="*/ 25 w 30"/>
                  <a:gd name="T7" fmla="*/ 25 h 30"/>
                  <a:gd name="T8" fmla="*/ 21 w 30"/>
                  <a:gd name="T9" fmla="*/ 28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8 h 30"/>
                  <a:gd name="T16" fmla="*/ 5 w 30"/>
                  <a:gd name="T17" fmla="*/ 25 h 30"/>
                  <a:gd name="T18" fmla="*/ 2 w 30"/>
                  <a:gd name="T19" fmla="*/ 21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4 h 30"/>
                  <a:gd name="T28" fmla="*/ 9 w 30"/>
                  <a:gd name="T29" fmla="*/ 2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2 h 30"/>
                  <a:gd name="T36" fmla="*/ 25 w 30"/>
                  <a:gd name="T37" fmla="*/ 4 h 30"/>
                  <a:gd name="T38" fmla="*/ 28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9" name="Freeform 156">
                <a:extLst>
                  <a:ext uri="{FF2B5EF4-FFF2-40B4-BE49-F238E27FC236}">
                    <a16:creationId xmlns:a16="http://schemas.microsoft.com/office/drawing/2014/main" id="{11D1F5B6-1DE0-4796-AFFD-07DD9A9C6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4254501"/>
                <a:ext cx="47625" cy="46038"/>
              </a:xfrm>
              <a:custGeom>
                <a:avLst/>
                <a:gdLst>
                  <a:gd name="T0" fmla="*/ 30 w 30"/>
                  <a:gd name="T1" fmla="*/ 14 h 29"/>
                  <a:gd name="T2" fmla="*/ 30 w 30"/>
                  <a:gd name="T3" fmla="*/ 14 h 29"/>
                  <a:gd name="T4" fmla="*/ 28 w 30"/>
                  <a:gd name="T5" fmla="*/ 20 h 29"/>
                  <a:gd name="T6" fmla="*/ 25 w 30"/>
                  <a:gd name="T7" fmla="*/ 25 h 29"/>
                  <a:gd name="T8" fmla="*/ 21 w 30"/>
                  <a:gd name="T9" fmla="*/ 28 h 29"/>
                  <a:gd name="T10" fmla="*/ 15 w 30"/>
                  <a:gd name="T11" fmla="*/ 29 h 29"/>
                  <a:gd name="T12" fmla="*/ 15 w 30"/>
                  <a:gd name="T13" fmla="*/ 29 h 29"/>
                  <a:gd name="T14" fmla="*/ 9 w 30"/>
                  <a:gd name="T15" fmla="*/ 28 h 29"/>
                  <a:gd name="T16" fmla="*/ 4 w 30"/>
                  <a:gd name="T17" fmla="*/ 25 h 29"/>
                  <a:gd name="T18" fmla="*/ 2 w 30"/>
                  <a:gd name="T19" fmla="*/ 20 h 29"/>
                  <a:gd name="T20" fmla="*/ 0 w 30"/>
                  <a:gd name="T21" fmla="*/ 14 h 29"/>
                  <a:gd name="T22" fmla="*/ 0 w 30"/>
                  <a:gd name="T23" fmla="*/ 14 h 29"/>
                  <a:gd name="T24" fmla="*/ 2 w 30"/>
                  <a:gd name="T25" fmla="*/ 9 h 29"/>
                  <a:gd name="T26" fmla="*/ 4 w 30"/>
                  <a:gd name="T27" fmla="*/ 4 h 29"/>
                  <a:gd name="T28" fmla="*/ 9 w 30"/>
                  <a:gd name="T29" fmla="*/ 1 h 29"/>
                  <a:gd name="T30" fmla="*/ 15 w 30"/>
                  <a:gd name="T31" fmla="*/ 0 h 29"/>
                  <a:gd name="T32" fmla="*/ 15 w 30"/>
                  <a:gd name="T33" fmla="*/ 0 h 29"/>
                  <a:gd name="T34" fmla="*/ 21 w 30"/>
                  <a:gd name="T35" fmla="*/ 1 h 29"/>
                  <a:gd name="T36" fmla="*/ 25 w 30"/>
                  <a:gd name="T37" fmla="*/ 4 h 29"/>
                  <a:gd name="T38" fmla="*/ 28 w 30"/>
                  <a:gd name="T39" fmla="*/ 9 h 29"/>
                  <a:gd name="T40" fmla="*/ 30 w 30"/>
                  <a:gd name="T41" fmla="*/ 14 h 29"/>
                  <a:gd name="T42" fmla="*/ 30 w 30"/>
                  <a:gd name="T43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29">
                    <a:moveTo>
                      <a:pt x="30" y="14"/>
                    </a:moveTo>
                    <a:lnTo>
                      <a:pt x="30" y="14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1" y="28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8" y="9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0" name="Freeform 157">
                <a:extLst>
                  <a:ext uri="{FF2B5EF4-FFF2-40B4-BE49-F238E27FC236}">
                    <a16:creationId xmlns:a16="http://schemas.microsoft.com/office/drawing/2014/main" id="{7D7DA0AA-EAD0-4ECC-B079-03E75CF39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50" y="4046538"/>
                <a:ext cx="46037" cy="47625"/>
              </a:xfrm>
              <a:custGeom>
                <a:avLst/>
                <a:gdLst>
                  <a:gd name="T0" fmla="*/ 29 w 29"/>
                  <a:gd name="T1" fmla="*/ 15 h 30"/>
                  <a:gd name="T2" fmla="*/ 29 w 29"/>
                  <a:gd name="T3" fmla="*/ 15 h 30"/>
                  <a:gd name="T4" fmla="*/ 28 w 29"/>
                  <a:gd name="T5" fmla="*/ 21 h 30"/>
                  <a:gd name="T6" fmla="*/ 25 w 29"/>
                  <a:gd name="T7" fmla="*/ 25 h 30"/>
                  <a:gd name="T8" fmla="*/ 20 w 29"/>
                  <a:gd name="T9" fmla="*/ 28 h 30"/>
                  <a:gd name="T10" fmla="*/ 14 w 29"/>
                  <a:gd name="T11" fmla="*/ 30 h 30"/>
                  <a:gd name="T12" fmla="*/ 14 w 29"/>
                  <a:gd name="T13" fmla="*/ 30 h 30"/>
                  <a:gd name="T14" fmla="*/ 8 w 29"/>
                  <a:gd name="T15" fmla="*/ 28 h 30"/>
                  <a:gd name="T16" fmla="*/ 4 w 29"/>
                  <a:gd name="T17" fmla="*/ 25 h 30"/>
                  <a:gd name="T18" fmla="*/ 1 w 29"/>
                  <a:gd name="T19" fmla="*/ 21 h 30"/>
                  <a:gd name="T20" fmla="*/ 0 w 29"/>
                  <a:gd name="T21" fmla="*/ 15 h 30"/>
                  <a:gd name="T22" fmla="*/ 0 w 29"/>
                  <a:gd name="T23" fmla="*/ 15 h 30"/>
                  <a:gd name="T24" fmla="*/ 1 w 29"/>
                  <a:gd name="T25" fmla="*/ 9 h 30"/>
                  <a:gd name="T26" fmla="*/ 4 w 29"/>
                  <a:gd name="T27" fmla="*/ 5 h 30"/>
                  <a:gd name="T28" fmla="*/ 8 w 29"/>
                  <a:gd name="T29" fmla="*/ 2 h 30"/>
                  <a:gd name="T30" fmla="*/ 14 w 29"/>
                  <a:gd name="T31" fmla="*/ 0 h 30"/>
                  <a:gd name="T32" fmla="*/ 14 w 29"/>
                  <a:gd name="T33" fmla="*/ 0 h 30"/>
                  <a:gd name="T34" fmla="*/ 20 w 29"/>
                  <a:gd name="T35" fmla="*/ 2 h 30"/>
                  <a:gd name="T36" fmla="*/ 25 w 29"/>
                  <a:gd name="T37" fmla="*/ 5 h 30"/>
                  <a:gd name="T38" fmla="*/ 28 w 29"/>
                  <a:gd name="T39" fmla="*/ 9 h 30"/>
                  <a:gd name="T40" fmla="*/ 29 w 29"/>
                  <a:gd name="T41" fmla="*/ 15 h 30"/>
                  <a:gd name="T42" fmla="*/ 29 w 29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29" y="15"/>
                    </a:moveTo>
                    <a:lnTo>
                      <a:pt x="29" y="15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8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28" y="9"/>
                    </a:lnTo>
                    <a:lnTo>
                      <a:pt x="29" y="15"/>
                    </a:lnTo>
                    <a:lnTo>
                      <a:pt x="29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1" name="Freeform 158">
                <a:extLst>
                  <a:ext uri="{FF2B5EF4-FFF2-40B4-BE49-F238E27FC236}">
                    <a16:creationId xmlns:a16="http://schemas.microsoft.com/office/drawing/2014/main" id="{0026DDD3-613B-455A-910F-F6C400838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2" y="3857626"/>
                <a:ext cx="47625" cy="47625"/>
              </a:xfrm>
              <a:custGeom>
                <a:avLst/>
                <a:gdLst>
                  <a:gd name="T0" fmla="*/ 30 w 30"/>
                  <a:gd name="T1" fmla="*/ 15 h 30"/>
                  <a:gd name="T2" fmla="*/ 30 w 30"/>
                  <a:gd name="T3" fmla="*/ 15 h 30"/>
                  <a:gd name="T4" fmla="*/ 29 w 30"/>
                  <a:gd name="T5" fmla="*/ 20 h 30"/>
                  <a:gd name="T6" fmla="*/ 26 w 30"/>
                  <a:gd name="T7" fmla="*/ 26 h 30"/>
                  <a:gd name="T8" fmla="*/ 21 w 30"/>
                  <a:gd name="T9" fmla="*/ 29 h 30"/>
                  <a:gd name="T10" fmla="*/ 15 w 30"/>
                  <a:gd name="T11" fmla="*/ 30 h 30"/>
                  <a:gd name="T12" fmla="*/ 15 w 30"/>
                  <a:gd name="T13" fmla="*/ 30 h 30"/>
                  <a:gd name="T14" fmla="*/ 9 w 30"/>
                  <a:gd name="T15" fmla="*/ 29 h 30"/>
                  <a:gd name="T16" fmla="*/ 5 w 30"/>
                  <a:gd name="T17" fmla="*/ 26 h 30"/>
                  <a:gd name="T18" fmla="*/ 2 w 30"/>
                  <a:gd name="T19" fmla="*/ 20 h 30"/>
                  <a:gd name="T20" fmla="*/ 0 w 30"/>
                  <a:gd name="T21" fmla="*/ 15 h 30"/>
                  <a:gd name="T22" fmla="*/ 0 w 30"/>
                  <a:gd name="T23" fmla="*/ 15 h 30"/>
                  <a:gd name="T24" fmla="*/ 2 w 30"/>
                  <a:gd name="T25" fmla="*/ 9 h 30"/>
                  <a:gd name="T26" fmla="*/ 5 w 30"/>
                  <a:gd name="T27" fmla="*/ 3 h 30"/>
                  <a:gd name="T28" fmla="*/ 9 w 30"/>
                  <a:gd name="T29" fmla="*/ 0 h 30"/>
                  <a:gd name="T30" fmla="*/ 15 w 30"/>
                  <a:gd name="T31" fmla="*/ 0 h 30"/>
                  <a:gd name="T32" fmla="*/ 15 w 30"/>
                  <a:gd name="T33" fmla="*/ 0 h 30"/>
                  <a:gd name="T34" fmla="*/ 21 w 30"/>
                  <a:gd name="T35" fmla="*/ 0 h 30"/>
                  <a:gd name="T36" fmla="*/ 26 w 30"/>
                  <a:gd name="T37" fmla="*/ 3 h 30"/>
                  <a:gd name="T38" fmla="*/ 29 w 30"/>
                  <a:gd name="T39" fmla="*/ 9 h 30"/>
                  <a:gd name="T40" fmla="*/ 30 w 30"/>
                  <a:gd name="T41" fmla="*/ 15 h 30"/>
                  <a:gd name="T42" fmla="*/ 30 w 30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0">
                    <a:moveTo>
                      <a:pt x="30" y="15"/>
                    </a:moveTo>
                    <a:lnTo>
                      <a:pt x="30" y="15"/>
                    </a:lnTo>
                    <a:lnTo>
                      <a:pt x="29" y="20"/>
                    </a:lnTo>
                    <a:lnTo>
                      <a:pt x="26" y="26"/>
                    </a:lnTo>
                    <a:lnTo>
                      <a:pt x="21" y="29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3"/>
                    </a:lnTo>
                    <a:lnTo>
                      <a:pt x="29" y="9"/>
                    </a:lnTo>
                    <a:lnTo>
                      <a:pt x="30" y="15"/>
                    </a:lnTo>
                    <a:lnTo>
                      <a:pt x="30" y="15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58CC9D5-CAEF-42C9-A44B-C9992AC3796D}"/>
              </a:ext>
            </a:extLst>
          </p:cNvPr>
          <p:cNvGrpSpPr/>
          <p:nvPr/>
        </p:nvGrpSpPr>
        <p:grpSpPr>
          <a:xfrm>
            <a:off x="9885290" y="2093492"/>
            <a:ext cx="862800" cy="862800"/>
            <a:chOff x="5775007" y="2564384"/>
            <a:chExt cx="862800" cy="862800"/>
          </a:xfrm>
        </p:grpSpPr>
        <p:sp>
          <p:nvSpPr>
            <p:cNvPr id="263" name="Oval 103">
              <a:extLst>
                <a:ext uri="{FF2B5EF4-FFF2-40B4-BE49-F238E27FC236}">
                  <a16:creationId xmlns:a16="http://schemas.microsoft.com/office/drawing/2014/main" id="{60504BB3-A6FA-4C5E-BAB8-0CEAFC0B3E3F}"/>
                </a:ext>
              </a:extLst>
            </p:cNvPr>
            <p:cNvSpPr/>
            <p:nvPr/>
          </p:nvSpPr>
          <p:spPr>
            <a:xfrm>
              <a:off x="5775007" y="2564384"/>
              <a:ext cx="862800" cy="862800"/>
            </a:xfrm>
            <a:prstGeom prst="ellipse">
              <a:avLst/>
            </a:prstGeom>
            <a:solidFill>
              <a:srgbClr val="8DC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264" name="Group 102">
              <a:extLst>
                <a:ext uri="{FF2B5EF4-FFF2-40B4-BE49-F238E27FC236}">
                  <a16:creationId xmlns:a16="http://schemas.microsoft.com/office/drawing/2014/main" id="{DEE1059A-3B1F-4AF7-A4C4-48FF97880B73}"/>
                </a:ext>
              </a:extLst>
            </p:cNvPr>
            <p:cNvGrpSpPr/>
            <p:nvPr/>
          </p:nvGrpSpPr>
          <p:grpSpPr>
            <a:xfrm>
              <a:off x="5974401" y="2758885"/>
              <a:ext cx="464012" cy="473798"/>
              <a:chOff x="8702675" y="5268913"/>
              <a:chExt cx="903287" cy="922338"/>
            </a:xfrm>
          </p:grpSpPr>
          <p:sp>
            <p:nvSpPr>
              <p:cNvPr id="265" name="Freeform 306">
                <a:extLst>
                  <a:ext uri="{FF2B5EF4-FFF2-40B4-BE49-F238E27FC236}">
                    <a16:creationId xmlns:a16="http://schemas.microsoft.com/office/drawing/2014/main" id="{FDE8304E-60BC-41D3-B914-B11AA69C6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395913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1 h 123"/>
                  <a:gd name="T24" fmla="*/ 79 w 156"/>
                  <a:gd name="T25" fmla="*/ 0 h 123"/>
                  <a:gd name="T26" fmla="*/ 64 w 156"/>
                  <a:gd name="T27" fmla="*/ 1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1"/>
                    </a:lnTo>
                    <a:lnTo>
                      <a:pt x="79" y="0"/>
                    </a:lnTo>
                    <a:lnTo>
                      <a:pt x="64" y="1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6" name="Freeform 307">
                <a:extLst>
                  <a:ext uri="{FF2B5EF4-FFF2-40B4-BE49-F238E27FC236}">
                    <a16:creationId xmlns:a16="http://schemas.microsoft.com/office/drawing/2014/main" id="{2A72E3B1-D401-44A1-AD9C-FEAAE74A0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268913"/>
                <a:ext cx="123825" cy="123825"/>
              </a:xfrm>
              <a:custGeom>
                <a:avLst/>
                <a:gdLst>
                  <a:gd name="T0" fmla="*/ 78 w 78"/>
                  <a:gd name="T1" fmla="*/ 40 h 78"/>
                  <a:gd name="T2" fmla="*/ 78 w 78"/>
                  <a:gd name="T3" fmla="*/ 40 h 78"/>
                  <a:gd name="T4" fmla="*/ 78 w 78"/>
                  <a:gd name="T5" fmla="*/ 47 h 78"/>
                  <a:gd name="T6" fmla="*/ 75 w 78"/>
                  <a:gd name="T7" fmla="*/ 55 h 78"/>
                  <a:gd name="T8" fmla="*/ 72 w 78"/>
                  <a:gd name="T9" fmla="*/ 62 h 78"/>
                  <a:gd name="T10" fmla="*/ 68 w 78"/>
                  <a:gd name="T11" fmla="*/ 68 h 78"/>
                  <a:gd name="T12" fmla="*/ 62 w 78"/>
                  <a:gd name="T13" fmla="*/ 72 h 78"/>
                  <a:gd name="T14" fmla="*/ 54 w 78"/>
                  <a:gd name="T15" fmla="*/ 75 h 78"/>
                  <a:gd name="T16" fmla="*/ 47 w 78"/>
                  <a:gd name="T17" fmla="*/ 78 h 78"/>
                  <a:gd name="T18" fmla="*/ 40 w 78"/>
                  <a:gd name="T19" fmla="*/ 78 h 78"/>
                  <a:gd name="T20" fmla="*/ 40 w 78"/>
                  <a:gd name="T21" fmla="*/ 78 h 78"/>
                  <a:gd name="T22" fmla="*/ 31 w 78"/>
                  <a:gd name="T23" fmla="*/ 78 h 78"/>
                  <a:gd name="T24" fmla="*/ 23 w 78"/>
                  <a:gd name="T25" fmla="*/ 75 h 78"/>
                  <a:gd name="T26" fmla="*/ 17 w 78"/>
                  <a:gd name="T27" fmla="*/ 72 h 78"/>
                  <a:gd name="T28" fmla="*/ 11 w 78"/>
                  <a:gd name="T29" fmla="*/ 68 h 78"/>
                  <a:gd name="T30" fmla="*/ 7 w 78"/>
                  <a:gd name="T31" fmla="*/ 62 h 78"/>
                  <a:gd name="T32" fmla="*/ 3 w 78"/>
                  <a:gd name="T33" fmla="*/ 55 h 78"/>
                  <a:gd name="T34" fmla="*/ 1 w 78"/>
                  <a:gd name="T35" fmla="*/ 47 h 78"/>
                  <a:gd name="T36" fmla="*/ 0 w 78"/>
                  <a:gd name="T37" fmla="*/ 40 h 78"/>
                  <a:gd name="T38" fmla="*/ 0 w 78"/>
                  <a:gd name="T39" fmla="*/ 40 h 78"/>
                  <a:gd name="T40" fmla="*/ 1 w 78"/>
                  <a:gd name="T41" fmla="*/ 31 h 78"/>
                  <a:gd name="T42" fmla="*/ 3 w 78"/>
                  <a:gd name="T43" fmla="*/ 24 h 78"/>
                  <a:gd name="T44" fmla="*/ 7 w 78"/>
                  <a:gd name="T45" fmla="*/ 18 h 78"/>
                  <a:gd name="T46" fmla="*/ 11 w 78"/>
                  <a:gd name="T47" fmla="*/ 12 h 78"/>
                  <a:gd name="T48" fmla="*/ 17 w 78"/>
                  <a:gd name="T49" fmla="*/ 7 h 78"/>
                  <a:gd name="T50" fmla="*/ 23 w 78"/>
                  <a:gd name="T51" fmla="*/ 3 h 78"/>
                  <a:gd name="T52" fmla="*/ 31 w 78"/>
                  <a:gd name="T53" fmla="*/ 1 h 78"/>
                  <a:gd name="T54" fmla="*/ 40 w 78"/>
                  <a:gd name="T55" fmla="*/ 0 h 78"/>
                  <a:gd name="T56" fmla="*/ 40 w 78"/>
                  <a:gd name="T57" fmla="*/ 0 h 78"/>
                  <a:gd name="T58" fmla="*/ 47 w 78"/>
                  <a:gd name="T59" fmla="*/ 1 h 78"/>
                  <a:gd name="T60" fmla="*/ 54 w 78"/>
                  <a:gd name="T61" fmla="*/ 3 h 78"/>
                  <a:gd name="T62" fmla="*/ 62 w 78"/>
                  <a:gd name="T63" fmla="*/ 7 h 78"/>
                  <a:gd name="T64" fmla="*/ 68 w 78"/>
                  <a:gd name="T65" fmla="*/ 12 h 78"/>
                  <a:gd name="T66" fmla="*/ 72 w 78"/>
                  <a:gd name="T67" fmla="*/ 18 h 78"/>
                  <a:gd name="T68" fmla="*/ 75 w 78"/>
                  <a:gd name="T69" fmla="*/ 24 h 78"/>
                  <a:gd name="T70" fmla="*/ 78 w 78"/>
                  <a:gd name="T71" fmla="*/ 31 h 78"/>
                  <a:gd name="T72" fmla="*/ 78 w 78"/>
                  <a:gd name="T73" fmla="*/ 40 h 78"/>
                  <a:gd name="T74" fmla="*/ 78 w 78"/>
                  <a:gd name="T7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2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2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7" name="Line 308">
                <a:extLst>
                  <a:ext uri="{FF2B5EF4-FFF2-40B4-BE49-F238E27FC236}">
                    <a16:creationId xmlns:a16="http://schemas.microsoft.com/office/drawing/2014/main" id="{20D0263E-A8B0-4D3D-9255-AF3F8CE3D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8" name="Line 309">
                <a:extLst>
                  <a:ext uri="{FF2B5EF4-FFF2-40B4-BE49-F238E27FC236}">
                    <a16:creationId xmlns:a16="http://schemas.microsoft.com/office/drawing/2014/main" id="{BC69A6F2-5BDE-4159-8C78-A310016C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5464176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9" name="Freeform 310">
                <a:extLst>
                  <a:ext uri="{FF2B5EF4-FFF2-40B4-BE49-F238E27FC236}">
                    <a16:creationId xmlns:a16="http://schemas.microsoft.com/office/drawing/2014/main" id="{83EBADD1-697E-4250-8449-7936EB507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0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1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8 w 156"/>
                  <a:gd name="T21" fmla="*/ 3 h 123"/>
                  <a:gd name="T22" fmla="*/ 93 w 156"/>
                  <a:gd name="T23" fmla="*/ 2 h 123"/>
                  <a:gd name="T24" fmla="*/ 79 w 156"/>
                  <a:gd name="T25" fmla="*/ 0 h 123"/>
                  <a:gd name="T26" fmla="*/ 64 w 156"/>
                  <a:gd name="T27" fmla="*/ 2 h 123"/>
                  <a:gd name="T28" fmla="*/ 49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6 w 156"/>
                  <a:gd name="T39" fmla="*/ 19 h 123"/>
                  <a:gd name="T40" fmla="*/ 2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1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8" y="3"/>
                    </a:lnTo>
                    <a:lnTo>
                      <a:pt x="93" y="2"/>
                    </a:lnTo>
                    <a:lnTo>
                      <a:pt x="79" y="0"/>
                    </a:lnTo>
                    <a:lnTo>
                      <a:pt x="64" y="2"/>
                    </a:lnTo>
                    <a:lnTo>
                      <a:pt x="49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0" name="Freeform 311">
                <a:extLst>
                  <a:ext uri="{FF2B5EF4-FFF2-40B4-BE49-F238E27FC236}">
                    <a16:creationId xmlns:a16="http://schemas.microsoft.com/office/drawing/2014/main" id="{39889FC4-3837-4A2A-84A0-C8A0ABFA3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13" y="5868988"/>
                <a:ext cx="123825" cy="125413"/>
              </a:xfrm>
              <a:custGeom>
                <a:avLst/>
                <a:gdLst>
                  <a:gd name="T0" fmla="*/ 78 w 78"/>
                  <a:gd name="T1" fmla="*/ 40 h 79"/>
                  <a:gd name="T2" fmla="*/ 78 w 78"/>
                  <a:gd name="T3" fmla="*/ 40 h 79"/>
                  <a:gd name="T4" fmla="*/ 78 w 78"/>
                  <a:gd name="T5" fmla="*/ 47 h 79"/>
                  <a:gd name="T6" fmla="*/ 75 w 78"/>
                  <a:gd name="T7" fmla="*/ 55 h 79"/>
                  <a:gd name="T8" fmla="*/ 72 w 78"/>
                  <a:gd name="T9" fmla="*/ 62 h 79"/>
                  <a:gd name="T10" fmla="*/ 68 w 78"/>
                  <a:gd name="T11" fmla="*/ 68 h 79"/>
                  <a:gd name="T12" fmla="*/ 62 w 78"/>
                  <a:gd name="T13" fmla="*/ 73 h 79"/>
                  <a:gd name="T14" fmla="*/ 54 w 78"/>
                  <a:gd name="T15" fmla="*/ 76 h 79"/>
                  <a:gd name="T16" fmla="*/ 47 w 78"/>
                  <a:gd name="T17" fmla="*/ 79 h 79"/>
                  <a:gd name="T18" fmla="*/ 40 w 78"/>
                  <a:gd name="T19" fmla="*/ 79 h 79"/>
                  <a:gd name="T20" fmla="*/ 40 w 78"/>
                  <a:gd name="T21" fmla="*/ 79 h 79"/>
                  <a:gd name="T22" fmla="*/ 31 w 78"/>
                  <a:gd name="T23" fmla="*/ 79 h 79"/>
                  <a:gd name="T24" fmla="*/ 23 w 78"/>
                  <a:gd name="T25" fmla="*/ 76 h 79"/>
                  <a:gd name="T26" fmla="*/ 17 w 78"/>
                  <a:gd name="T27" fmla="*/ 73 h 79"/>
                  <a:gd name="T28" fmla="*/ 11 w 78"/>
                  <a:gd name="T29" fmla="*/ 68 h 79"/>
                  <a:gd name="T30" fmla="*/ 7 w 78"/>
                  <a:gd name="T31" fmla="*/ 62 h 79"/>
                  <a:gd name="T32" fmla="*/ 3 w 78"/>
                  <a:gd name="T33" fmla="*/ 55 h 79"/>
                  <a:gd name="T34" fmla="*/ 1 w 78"/>
                  <a:gd name="T35" fmla="*/ 47 h 79"/>
                  <a:gd name="T36" fmla="*/ 0 w 78"/>
                  <a:gd name="T37" fmla="*/ 40 h 79"/>
                  <a:gd name="T38" fmla="*/ 0 w 78"/>
                  <a:gd name="T39" fmla="*/ 40 h 79"/>
                  <a:gd name="T40" fmla="*/ 1 w 78"/>
                  <a:gd name="T41" fmla="*/ 31 h 79"/>
                  <a:gd name="T42" fmla="*/ 3 w 78"/>
                  <a:gd name="T43" fmla="*/ 24 h 79"/>
                  <a:gd name="T44" fmla="*/ 7 w 78"/>
                  <a:gd name="T45" fmla="*/ 18 h 79"/>
                  <a:gd name="T46" fmla="*/ 11 w 78"/>
                  <a:gd name="T47" fmla="*/ 12 h 79"/>
                  <a:gd name="T48" fmla="*/ 17 w 78"/>
                  <a:gd name="T49" fmla="*/ 7 h 79"/>
                  <a:gd name="T50" fmla="*/ 23 w 78"/>
                  <a:gd name="T51" fmla="*/ 3 h 79"/>
                  <a:gd name="T52" fmla="*/ 31 w 78"/>
                  <a:gd name="T53" fmla="*/ 1 h 79"/>
                  <a:gd name="T54" fmla="*/ 40 w 78"/>
                  <a:gd name="T55" fmla="*/ 0 h 79"/>
                  <a:gd name="T56" fmla="*/ 40 w 78"/>
                  <a:gd name="T57" fmla="*/ 0 h 79"/>
                  <a:gd name="T58" fmla="*/ 47 w 78"/>
                  <a:gd name="T59" fmla="*/ 1 h 79"/>
                  <a:gd name="T60" fmla="*/ 54 w 78"/>
                  <a:gd name="T61" fmla="*/ 3 h 79"/>
                  <a:gd name="T62" fmla="*/ 62 w 78"/>
                  <a:gd name="T63" fmla="*/ 7 h 79"/>
                  <a:gd name="T64" fmla="*/ 68 w 78"/>
                  <a:gd name="T65" fmla="*/ 12 h 79"/>
                  <a:gd name="T66" fmla="*/ 72 w 78"/>
                  <a:gd name="T67" fmla="*/ 18 h 79"/>
                  <a:gd name="T68" fmla="*/ 75 w 78"/>
                  <a:gd name="T69" fmla="*/ 24 h 79"/>
                  <a:gd name="T70" fmla="*/ 78 w 78"/>
                  <a:gd name="T71" fmla="*/ 31 h 79"/>
                  <a:gd name="T72" fmla="*/ 78 w 78"/>
                  <a:gd name="T73" fmla="*/ 40 h 79"/>
                  <a:gd name="T74" fmla="*/ 78 w 78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9"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7"/>
                    </a:lnTo>
                    <a:lnTo>
                      <a:pt x="75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4" y="76"/>
                    </a:lnTo>
                    <a:lnTo>
                      <a:pt x="47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1" y="79"/>
                    </a:lnTo>
                    <a:lnTo>
                      <a:pt x="23" y="76"/>
                    </a:lnTo>
                    <a:lnTo>
                      <a:pt x="17" y="73"/>
                    </a:lnTo>
                    <a:lnTo>
                      <a:pt x="11" y="68"/>
                    </a:lnTo>
                    <a:lnTo>
                      <a:pt x="7" y="62"/>
                    </a:lnTo>
                    <a:lnTo>
                      <a:pt x="3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5" y="24"/>
                    </a:lnTo>
                    <a:lnTo>
                      <a:pt x="78" y="31"/>
                    </a:lnTo>
                    <a:lnTo>
                      <a:pt x="78" y="40"/>
                    </a:lnTo>
                    <a:lnTo>
                      <a:pt x="78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1" name="Line 312">
                <a:extLst>
                  <a:ext uri="{FF2B5EF4-FFF2-40B4-BE49-F238E27FC236}">
                    <a16:creationId xmlns:a16="http://schemas.microsoft.com/office/drawing/2014/main" id="{157B3891-7652-4FAB-A314-5ABD38E4E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685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2" name="Line 313">
                <a:extLst>
                  <a:ext uri="{FF2B5EF4-FFF2-40B4-BE49-F238E27FC236}">
                    <a16:creationId xmlns:a16="http://schemas.microsoft.com/office/drawing/2014/main" id="{6B724007-6EEC-407B-B2A8-78E9C5E37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02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3" name="Freeform 314">
                <a:extLst>
                  <a:ext uri="{FF2B5EF4-FFF2-40B4-BE49-F238E27FC236}">
                    <a16:creationId xmlns:a16="http://schemas.microsoft.com/office/drawing/2014/main" id="{9588E393-3685-4A87-9772-8E71E25A5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2675" y="5995988"/>
                <a:ext cx="247650" cy="195263"/>
              </a:xfrm>
              <a:custGeom>
                <a:avLst/>
                <a:gdLst>
                  <a:gd name="T0" fmla="*/ 156 w 156"/>
                  <a:gd name="T1" fmla="*/ 123 h 123"/>
                  <a:gd name="T2" fmla="*/ 156 w 156"/>
                  <a:gd name="T3" fmla="*/ 123 h 123"/>
                  <a:gd name="T4" fmla="*/ 156 w 156"/>
                  <a:gd name="T5" fmla="*/ 37 h 123"/>
                  <a:gd name="T6" fmla="*/ 156 w 156"/>
                  <a:gd name="T7" fmla="*/ 37 h 123"/>
                  <a:gd name="T8" fmla="*/ 154 w 156"/>
                  <a:gd name="T9" fmla="*/ 28 h 123"/>
                  <a:gd name="T10" fmla="*/ 150 w 156"/>
                  <a:gd name="T11" fmla="*/ 19 h 123"/>
                  <a:gd name="T12" fmla="*/ 144 w 156"/>
                  <a:gd name="T13" fmla="*/ 13 h 123"/>
                  <a:gd name="T14" fmla="*/ 136 w 156"/>
                  <a:gd name="T15" fmla="*/ 9 h 123"/>
                  <a:gd name="T16" fmla="*/ 136 w 156"/>
                  <a:gd name="T17" fmla="*/ 9 h 123"/>
                  <a:gd name="T18" fmla="*/ 122 w 156"/>
                  <a:gd name="T19" fmla="*/ 6 h 123"/>
                  <a:gd name="T20" fmla="*/ 107 w 156"/>
                  <a:gd name="T21" fmla="*/ 3 h 123"/>
                  <a:gd name="T22" fmla="*/ 92 w 156"/>
                  <a:gd name="T23" fmla="*/ 2 h 123"/>
                  <a:gd name="T24" fmla="*/ 77 w 156"/>
                  <a:gd name="T25" fmla="*/ 0 h 123"/>
                  <a:gd name="T26" fmla="*/ 62 w 156"/>
                  <a:gd name="T27" fmla="*/ 2 h 123"/>
                  <a:gd name="T28" fmla="*/ 47 w 156"/>
                  <a:gd name="T29" fmla="*/ 3 h 123"/>
                  <a:gd name="T30" fmla="*/ 34 w 156"/>
                  <a:gd name="T31" fmla="*/ 6 h 123"/>
                  <a:gd name="T32" fmla="*/ 19 w 156"/>
                  <a:gd name="T33" fmla="*/ 9 h 123"/>
                  <a:gd name="T34" fmla="*/ 19 w 156"/>
                  <a:gd name="T35" fmla="*/ 9 h 123"/>
                  <a:gd name="T36" fmla="*/ 12 w 156"/>
                  <a:gd name="T37" fmla="*/ 13 h 123"/>
                  <a:gd name="T38" fmla="*/ 4 w 156"/>
                  <a:gd name="T39" fmla="*/ 19 h 123"/>
                  <a:gd name="T40" fmla="*/ 1 w 156"/>
                  <a:gd name="T41" fmla="*/ 28 h 123"/>
                  <a:gd name="T42" fmla="*/ 0 w 156"/>
                  <a:gd name="T43" fmla="*/ 37 h 123"/>
                  <a:gd name="T44" fmla="*/ 0 w 156"/>
                  <a:gd name="T45" fmla="*/ 37 h 123"/>
                  <a:gd name="T46" fmla="*/ 0 w 156"/>
                  <a:gd name="T47" fmla="*/ 123 h 123"/>
                  <a:gd name="T48" fmla="*/ 156 w 156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23">
                    <a:moveTo>
                      <a:pt x="156" y="123"/>
                    </a:moveTo>
                    <a:lnTo>
                      <a:pt x="156" y="123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4" y="28"/>
                    </a:lnTo>
                    <a:lnTo>
                      <a:pt x="150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2" y="6"/>
                    </a:lnTo>
                    <a:lnTo>
                      <a:pt x="107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6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4" name="Freeform 315">
                <a:extLst>
                  <a:ext uri="{FF2B5EF4-FFF2-40B4-BE49-F238E27FC236}">
                    <a16:creationId xmlns:a16="http://schemas.microsoft.com/office/drawing/2014/main" id="{A73D8E24-167E-4457-850C-AB98F8C8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1413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9 w 80"/>
                  <a:gd name="T5" fmla="*/ 47 h 79"/>
                  <a:gd name="T6" fmla="*/ 77 w 80"/>
                  <a:gd name="T7" fmla="*/ 55 h 79"/>
                  <a:gd name="T8" fmla="*/ 73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3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3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3 w 80"/>
                  <a:gd name="T67" fmla="*/ 18 h 79"/>
                  <a:gd name="T68" fmla="*/ 77 w 80"/>
                  <a:gd name="T69" fmla="*/ 24 h 79"/>
                  <a:gd name="T70" fmla="*/ 79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9" y="47"/>
                    </a:lnTo>
                    <a:lnTo>
                      <a:pt x="77" y="55"/>
                    </a:lnTo>
                    <a:lnTo>
                      <a:pt x="73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3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3" y="18"/>
                    </a:lnTo>
                    <a:lnTo>
                      <a:pt x="77" y="24"/>
                    </a:lnTo>
                    <a:lnTo>
                      <a:pt x="79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5" name="Line 316">
                <a:extLst>
                  <a:ext uri="{FF2B5EF4-FFF2-40B4-BE49-F238E27FC236}">
                    <a16:creationId xmlns:a16="http://schemas.microsoft.com/office/drawing/2014/main" id="{430A0A5E-B9F7-4FCF-B0E5-4E2CDBE23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982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6" name="Line 317">
                <a:extLst>
                  <a:ext uri="{FF2B5EF4-FFF2-40B4-BE49-F238E27FC236}">
                    <a16:creationId xmlns:a16="http://schemas.microsoft.com/office/drawing/2014/main" id="{C2DD8FE8-3FA6-444A-8CCA-74F01C06C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3175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7" name="Freeform 318">
                <a:extLst>
                  <a:ext uri="{FF2B5EF4-FFF2-40B4-BE49-F238E27FC236}">
                    <a16:creationId xmlns:a16="http://schemas.microsoft.com/office/drawing/2014/main" id="{7393FC78-1B98-483C-8085-9D94C27B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9900" y="5995988"/>
                <a:ext cx="246062" cy="195263"/>
              </a:xfrm>
              <a:custGeom>
                <a:avLst/>
                <a:gdLst>
                  <a:gd name="T0" fmla="*/ 155 w 155"/>
                  <a:gd name="T1" fmla="*/ 123 h 123"/>
                  <a:gd name="T2" fmla="*/ 155 w 155"/>
                  <a:gd name="T3" fmla="*/ 123 h 123"/>
                  <a:gd name="T4" fmla="*/ 155 w 155"/>
                  <a:gd name="T5" fmla="*/ 37 h 123"/>
                  <a:gd name="T6" fmla="*/ 155 w 155"/>
                  <a:gd name="T7" fmla="*/ 37 h 123"/>
                  <a:gd name="T8" fmla="*/ 154 w 155"/>
                  <a:gd name="T9" fmla="*/ 28 h 123"/>
                  <a:gd name="T10" fmla="*/ 149 w 155"/>
                  <a:gd name="T11" fmla="*/ 19 h 123"/>
                  <a:gd name="T12" fmla="*/ 144 w 155"/>
                  <a:gd name="T13" fmla="*/ 13 h 123"/>
                  <a:gd name="T14" fmla="*/ 136 w 155"/>
                  <a:gd name="T15" fmla="*/ 9 h 123"/>
                  <a:gd name="T16" fmla="*/ 136 w 155"/>
                  <a:gd name="T17" fmla="*/ 9 h 123"/>
                  <a:gd name="T18" fmla="*/ 121 w 155"/>
                  <a:gd name="T19" fmla="*/ 6 h 123"/>
                  <a:gd name="T20" fmla="*/ 106 w 155"/>
                  <a:gd name="T21" fmla="*/ 3 h 123"/>
                  <a:gd name="T22" fmla="*/ 92 w 155"/>
                  <a:gd name="T23" fmla="*/ 2 h 123"/>
                  <a:gd name="T24" fmla="*/ 77 w 155"/>
                  <a:gd name="T25" fmla="*/ 0 h 123"/>
                  <a:gd name="T26" fmla="*/ 62 w 155"/>
                  <a:gd name="T27" fmla="*/ 2 h 123"/>
                  <a:gd name="T28" fmla="*/ 47 w 155"/>
                  <a:gd name="T29" fmla="*/ 3 h 123"/>
                  <a:gd name="T30" fmla="*/ 34 w 155"/>
                  <a:gd name="T31" fmla="*/ 6 h 123"/>
                  <a:gd name="T32" fmla="*/ 19 w 155"/>
                  <a:gd name="T33" fmla="*/ 9 h 123"/>
                  <a:gd name="T34" fmla="*/ 19 w 155"/>
                  <a:gd name="T35" fmla="*/ 9 h 123"/>
                  <a:gd name="T36" fmla="*/ 12 w 155"/>
                  <a:gd name="T37" fmla="*/ 13 h 123"/>
                  <a:gd name="T38" fmla="*/ 4 w 155"/>
                  <a:gd name="T39" fmla="*/ 19 h 123"/>
                  <a:gd name="T40" fmla="*/ 1 w 155"/>
                  <a:gd name="T41" fmla="*/ 28 h 123"/>
                  <a:gd name="T42" fmla="*/ 0 w 155"/>
                  <a:gd name="T43" fmla="*/ 37 h 123"/>
                  <a:gd name="T44" fmla="*/ 0 w 155"/>
                  <a:gd name="T45" fmla="*/ 37 h 123"/>
                  <a:gd name="T46" fmla="*/ 0 w 155"/>
                  <a:gd name="T47" fmla="*/ 123 h 123"/>
                  <a:gd name="T48" fmla="*/ 155 w 155"/>
                  <a:gd name="T4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5" h="123">
                    <a:moveTo>
                      <a:pt x="155" y="123"/>
                    </a:moveTo>
                    <a:lnTo>
                      <a:pt x="155" y="123"/>
                    </a:lnTo>
                    <a:lnTo>
                      <a:pt x="155" y="37"/>
                    </a:lnTo>
                    <a:lnTo>
                      <a:pt x="155" y="37"/>
                    </a:lnTo>
                    <a:lnTo>
                      <a:pt x="154" y="28"/>
                    </a:lnTo>
                    <a:lnTo>
                      <a:pt x="149" y="19"/>
                    </a:lnTo>
                    <a:lnTo>
                      <a:pt x="144" y="13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21" y="6"/>
                    </a:lnTo>
                    <a:lnTo>
                      <a:pt x="106" y="3"/>
                    </a:lnTo>
                    <a:lnTo>
                      <a:pt x="92" y="2"/>
                    </a:lnTo>
                    <a:lnTo>
                      <a:pt x="77" y="0"/>
                    </a:lnTo>
                    <a:lnTo>
                      <a:pt x="62" y="2"/>
                    </a:lnTo>
                    <a:lnTo>
                      <a:pt x="47" y="3"/>
                    </a:lnTo>
                    <a:lnTo>
                      <a:pt x="34" y="6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2" y="13"/>
                    </a:lnTo>
                    <a:lnTo>
                      <a:pt x="4" y="19"/>
                    </a:lnTo>
                    <a:lnTo>
                      <a:pt x="1" y="28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123"/>
                    </a:lnTo>
                    <a:lnTo>
                      <a:pt x="155" y="12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8" name="Freeform 319">
                <a:extLst>
                  <a:ext uri="{FF2B5EF4-FFF2-40B4-BE49-F238E27FC236}">
                    <a16:creationId xmlns:a16="http://schemas.microsoft.com/office/drawing/2014/main" id="{82FE1CB1-0D0F-4CDC-8937-B4EB27BB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8638" y="5868988"/>
                <a:ext cx="127000" cy="125413"/>
              </a:xfrm>
              <a:custGeom>
                <a:avLst/>
                <a:gdLst>
                  <a:gd name="T0" fmla="*/ 80 w 80"/>
                  <a:gd name="T1" fmla="*/ 40 h 79"/>
                  <a:gd name="T2" fmla="*/ 80 w 80"/>
                  <a:gd name="T3" fmla="*/ 40 h 79"/>
                  <a:gd name="T4" fmla="*/ 78 w 80"/>
                  <a:gd name="T5" fmla="*/ 47 h 79"/>
                  <a:gd name="T6" fmla="*/ 77 w 80"/>
                  <a:gd name="T7" fmla="*/ 55 h 79"/>
                  <a:gd name="T8" fmla="*/ 72 w 80"/>
                  <a:gd name="T9" fmla="*/ 62 h 79"/>
                  <a:gd name="T10" fmla="*/ 68 w 80"/>
                  <a:gd name="T11" fmla="*/ 68 h 79"/>
                  <a:gd name="T12" fmla="*/ 62 w 80"/>
                  <a:gd name="T13" fmla="*/ 73 h 79"/>
                  <a:gd name="T14" fmla="*/ 56 w 80"/>
                  <a:gd name="T15" fmla="*/ 76 h 79"/>
                  <a:gd name="T16" fmla="*/ 49 w 80"/>
                  <a:gd name="T17" fmla="*/ 79 h 79"/>
                  <a:gd name="T18" fmla="*/ 40 w 80"/>
                  <a:gd name="T19" fmla="*/ 79 h 79"/>
                  <a:gd name="T20" fmla="*/ 40 w 80"/>
                  <a:gd name="T21" fmla="*/ 79 h 79"/>
                  <a:gd name="T22" fmla="*/ 32 w 80"/>
                  <a:gd name="T23" fmla="*/ 79 h 79"/>
                  <a:gd name="T24" fmla="*/ 25 w 80"/>
                  <a:gd name="T25" fmla="*/ 76 h 79"/>
                  <a:gd name="T26" fmla="*/ 18 w 80"/>
                  <a:gd name="T27" fmla="*/ 73 h 79"/>
                  <a:gd name="T28" fmla="*/ 12 w 80"/>
                  <a:gd name="T29" fmla="*/ 68 h 79"/>
                  <a:gd name="T30" fmla="*/ 7 w 80"/>
                  <a:gd name="T31" fmla="*/ 62 h 79"/>
                  <a:gd name="T32" fmla="*/ 4 w 80"/>
                  <a:gd name="T33" fmla="*/ 55 h 79"/>
                  <a:gd name="T34" fmla="*/ 1 w 80"/>
                  <a:gd name="T35" fmla="*/ 47 h 79"/>
                  <a:gd name="T36" fmla="*/ 0 w 80"/>
                  <a:gd name="T37" fmla="*/ 40 h 79"/>
                  <a:gd name="T38" fmla="*/ 0 w 80"/>
                  <a:gd name="T39" fmla="*/ 40 h 79"/>
                  <a:gd name="T40" fmla="*/ 1 w 80"/>
                  <a:gd name="T41" fmla="*/ 31 h 79"/>
                  <a:gd name="T42" fmla="*/ 4 w 80"/>
                  <a:gd name="T43" fmla="*/ 24 h 79"/>
                  <a:gd name="T44" fmla="*/ 7 w 80"/>
                  <a:gd name="T45" fmla="*/ 18 h 79"/>
                  <a:gd name="T46" fmla="*/ 12 w 80"/>
                  <a:gd name="T47" fmla="*/ 12 h 79"/>
                  <a:gd name="T48" fmla="*/ 18 w 80"/>
                  <a:gd name="T49" fmla="*/ 7 h 79"/>
                  <a:gd name="T50" fmla="*/ 25 w 80"/>
                  <a:gd name="T51" fmla="*/ 3 h 79"/>
                  <a:gd name="T52" fmla="*/ 32 w 80"/>
                  <a:gd name="T53" fmla="*/ 1 h 79"/>
                  <a:gd name="T54" fmla="*/ 40 w 80"/>
                  <a:gd name="T55" fmla="*/ 0 h 79"/>
                  <a:gd name="T56" fmla="*/ 40 w 80"/>
                  <a:gd name="T57" fmla="*/ 0 h 79"/>
                  <a:gd name="T58" fmla="*/ 49 w 80"/>
                  <a:gd name="T59" fmla="*/ 1 h 79"/>
                  <a:gd name="T60" fmla="*/ 56 w 80"/>
                  <a:gd name="T61" fmla="*/ 3 h 79"/>
                  <a:gd name="T62" fmla="*/ 62 w 80"/>
                  <a:gd name="T63" fmla="*/ 7 h 79"/>
                  <a:gd name="T64" fmla="*/ 68 w 80"/>
                  <a:gd name="T65" fmla="*/ 12 h 79"/>
                  <a:gd name="T66" fmla="*/ 72 w 80"/>
                  <a:gd name="T67" fmla="*/ 18 h 79"/>
                  <a:gd name="T68" fmla="*/ 77 w 80"/>
                  <a:gd name="T69" fmla="*/ 24 h 79"/>
                  <a:gd name="T70" fmla="*/ 78 w 80"/>
                  <a:gd name="T71" fmla="*/ 31 h 79"/>
                  <a:gd name="T72" fmla="*/ 80 w 80"/>
                  <a:gd name="T73" fmla="*/ 40 h 79"/>
                  <a:gd name="T74" fmla="*/ 80 w 80"/>
                  <a:gd name="T75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79">
                    <a:moveTo>
                      <a:pt x="80" y="40"/>
                    </a:moveTo>
                    <a:lnTo>
                      <a:pt x="80" y="40"/>
                    </a:lnTo>
                    <a:lnTo>
                      <a:pt x="78" y="47"/>
                    </a:lnTo>
                    <a:lnTo>
                      <a:pt x="77" y="55"/>
                    </a:lnTo>
                    <a:lnTo>
                      <a:pt x="72" y="62"/>
                    </a:lnTo>
                    <a:lnTo>
                      <a:pt x="68" y="68"/>
                    </a:lnTo>
                    <a:lnTo>
                      <a:pt x="62" y="73"/>
                    </a:lnTo>
                    <a:lnTo>
                      <a:pt x="56" y="76"/>
                    </a:lnTo>
                    <a:lnTo>
                      <a:pt x="49" y="79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2" y="79"/>
                    </a:lnTo>
                    <a:lnTo>
                      <a:pt x="25" y="76"/>
                    </a:lnTo>
                    <a:lnTo>
                      <a:pt x="18" y="73"/>
                    </a:lnTo>
                    <a:lnTo>
                      <a:pt x="12" y="68"/>
                    </a:lnTo>
                    <a:lnTo>
                      <a:pt x="7" y="62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8" y="7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9" y="1"/>
                    </a:lnTo>
                    <a:lnTo>
                      <a:pt x="56" y="3"/>
                    </a:lnTo>
                    <a:lnTo>
                      <a:pt x="62" y="7"/>
                    </a:lnTo>
                    <a:lnTo>
                      <a:pt x="68" y="12"/>
                    </a:lnTo>
                    <a:lnTo>
                      <a:pt x="72" y="18"/>
                    </a:lnTo>
                    <a:lnTo>
                      <a:pt x="77" y="24"/>
                    </a:lnTo>
                    <a:lnTo>
                      <a:pt x="78" y="31"/>
                    </a:lnTo>
                    <a:lnTo>
                      <a:pt x="80" y="40"/>
                    </a:lnTo>
                    <a:lnTo>
                      <a:pt x="80" y="4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79" name="Line 320">
                <a:extLst>
                  <a:ext uri="{FF2B5EF4-FFF2-40B4-BE49-F238E27FC236}">
                    <a16:creationId xmlns:a16="http://schemas.microsoft.com/office/drawing/2014/main" id="{A66A1FD7-23A9-4F99-A341-272B7AA61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5463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0" name="Line 321">
                <a:extLst>
                  <a:ext uri="{FF2B5EF4-FFF2-40B4-BE49-F238E27FC236}">
                    <a16:creationId xmlns:a16="http://schemas.microsoft.com/office/drawing/2014/main" id="{670FFC92-FEB8-45D3-840A-19BA2B485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0400" y="6064251"/>
                <a:ext cx="0" cy="12541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1" name="Freeform 322">
                <a:extLst>
                  <a:ext uri="{FF2B5EF4-FFF2-40B4-BE49-F238E27FC236}">
                    <a16:creationId xmlns:a16="http://schemas.microsoft.com/office/drawing/2014/main" id="{A56F6D65-00E4-460F-B9C6-D8093E6A0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8563" y="5703888"/>
                <a:ext cx="669925" cy="101600"/>
              </a:xfrm>
              <a:custGeom>
                <a:avLst/>
                <a:gdLst>
                  <a:gd name="T0" fmla="*/ 0 w 422"/>
                  <a:gd name="T1" fmla="*/ 64 h 64"/>
                  <a:gd name="T2" fmla="*/ 0 w 422"/>
                  <a:gd name="T3" fmla="*/ 24 h 64"/>
                  <a:gd name="T4" fmla="*/ 0 w 422"/>
                  <a:gd name="T5" fmla="*/ 24 h 64"/>
                  <a:gd name="T6" fmla="*/ 1 w 422"/>
                  <a:gd name="T7" fmla="*/ 19 h 64"/>
                  <a:gd name="T8" fmla="*/ 1 w 422"/>
                  <a:gd name="T9" fmla="*/ 15 h 64"/>
                  <a:gd name="T10" fmla="*/ 7 w 422"/>
                  <a:gd name="T11" fmla="*/ 8 h 64"/>
                  <a:gd name="T12" fmla="*/ 14 w 422"/>
                  <a:gd name="T13" fmla="*/ 3 h 64"/>
                  <a:gd name="T14" fmla="*/ 19 w 422"/>
                  <a:gd name="T15" fmla="*/ 2 h 64"/>
                  <a:gd name="T16" fmla="*/ 23 w 422"/>
                  <a:gd name="T17" fmla="*/ 0 h 64"/>
                  <a:gd name="T18" fmla="*/ 398 w 422"/>
                  <a:gd name="T19" fmla="*/ 0 h 64"/>
                  <a:gd name="T20" fmla="*/ 398 w 422"/>
                  <a:gd name="T21" fmla="*/ 0 h 64"/>
                  <a:gd name="T22" fmla="*/ 403 w 422"/>
                  <a:gd name="T23" fmla="*/ 2 h 64"/>
                  <a:gd name="T24" fmla="*/ 407 w 422"/>
                  <a:gd name="T25" fmla="*/ 3 h 64"/>
                  <a:gd name="T26" fmla="*/ 416 w 422"/>
                  <a:gd name="T27" fmla="*/ 8 h 64"/>
                  <a:gd name="T28" fmla="*/ 421 w 422"/>
                  <a:gd name="T29" fmla="*/ 15 h 64"/>
                  <a:gd name="T30" fmla="*/ 422 w 422"/>
                  <a:gd name="T31" fmla="*/ 19 h 64"/>
                  <a:gd name="T32" fmla="*/ 422 w 422"/>
                  <a:gd name="T33" fmla="*/ 24 h 64"/>
                  <a:gd name="T34" fmla="*/ 422 w 422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64">
                    <a:moveTo>
                      <a:pt x="0" y="6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403" y="2"/>
                    </a:lnTo>
                    <a:lnTo>
                      <a:pt x="407" y="3"/>
                    </a:lnTo>
                    <a:lnTo>
                      <a:pt x="416" y="8"/>
                    </a:lnTo>
                    <a:lnTo>
                      <a:pt x="421" y="15"/>
                    </a:lnTo>
                    <a:lnTo>
                      <a:pt x="422" y="19"/>
                    </a:lnTo>
                    <a:lnTo>
                      <a:pt x="422" y="24"/>
                    </a:lnTo>
                    <a:lnTo>
                      <a:pt x="422" y="64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2" name="Line 323">
                <a:extLst>
                  <a:ext uri="{FF2B5EF4-FFF2-40B4-BE49-F238E27FC236}">
                    <a16:creationId xmlns:a16="http://schemas.microsoft.com/office/drawing/2014/main" id="{6A280DFF-4F3D-4550-A6D4-3A062BA67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113" y="5630863"/>
                <a:ext cx="0" cy="17145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7BF3FC51-AB29-4F7B-8A76-3191E0E30021}"/>
              </a:ext>
            </a:extLst>
          </p:cNvPr>
          <p:cNvGrpSpPr/>
          <p:nvPr/>
        </p:nvGrpSpPr>
        <p:grpSpPr>
          <a:xfrm rot="16200000">
            <a:off x="2053481" y="2440907"/>
            <a:ext cx="170400" cy="154874"/>
            <a:chOff x="6140713" y="2274654"/>
            <a:chExt cx="170400" cy="154874"/>
          </a:xfrm>
        </p:grpSpPr>
        <p:cxnSp>
          <p:nvCxnSpPr>
            <p:cNvPr id="284" name="Straight Connector 140">
              <a:extLst>
                <a:ext uri="{FF2B5EF4-FFF2-40B4-BE49-F238E27FC236}">
                  <a16:creationId xmlns:a16="http://schemas.microsoft.com/office/drawing/2014/main" id="{0AFBC354-7C1E-4AD7-8B71-D3FCAAD73387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144">
              <a:extLst>
                <a:ext uri="{FF2B5EF4-FFF2-40B4-BE49-F238E27FC236}">
                  <a16:creationId xmlns:a16="http://schemas.microsoft.com/office/drawing/2014/main" id="{B0594959-BE3D-468A-8F70-105039D9B99C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B0D67261-3C6D-4068-A0A8-39B61506438F}"/>
              </a:ext>
            </a:extLst>
          </p:cNvPr>
          <p:cNvGrpSpPr/>
          <p:nvPr/>
        </p:nvGrpSpPr>
        <p:grpSpPr>
          <a:xfrm rot="16200000">
            <a:off x="4024319" y="2460033"/>
            <a:ext cx="170400" cy="154874"/>
            <a:chOff x="6140713" y="2274654"/>
            <a:chExt cx="170400" cy="154874"/>
          </a:xfrm>
        </p:grpSpPr>
        <p:cxnSp>
          <p:nvCxnSpPr>
            <p:cNvPr id="287" name="Straight Connector 140">
              <a:extLst>
                <a:ext uri="{FF2B5EF4-FFF2-40B4-BE49-F238E27FC236}">
                  <a16:creationId xmlns:a16="http://schemas.microsoft.com/office/drawing/2014/main" id="{F3CF34FE-6DEE-4FA0-90F5-3985F7DD79AB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144">
              <a:extLst>
                <a:ext uri="{FF2B5EF4-FFF2-40B4-BE49-F238E27FC236}">
                  <a16:creationId xmlns:a16="http://schemas.microsoft.com/office/drawing/2014/main" id="{BCC0799D-A1B9-4341-99CA-3CDBE4FB0107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A0094809-10D7-41CA-A54F-6F23A1D320F6}"/>
              </a:ext>
            </a:extLst>
          </p:cNvPr>
          <p:cNvGrpSpPr/>
          <p:nvPr/>
        </p:nvGrpSpPr>
        <p:grpSpPr>
          <a:xfrm rot="16200000">
            <a:off x="5769327" y="2433610"/>
            <a:ext cx="170400" cy="154874"/>
            <a:chOff x="6140713" y="2274654"/>
            <a:chExt cx="170400" cy="154874"/>
          </a:xfrm>
        </p:grpSpPr>
        <p:cxnSp>
          <p:nvCxnSpPr>
            <p:cNvPr id="290" name="Straight Connector 140">
              <a:extLst>
                <a:ext uri="{FF2B5EF4-FFF2-40B4-BE49-F238E27FC236}">
                  <a16:creationId xmlns:a16="http://schemas.microsoft.com/office/drawing/2014/main" id="{4B036B15-C67F-440F-9571-098D564930F6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44">
              <a:extLst>
                <a:ext uri="{FF2B5EF4-FFF2-40B4-BE49-F238E27FC236}">
                  <a16:creationId xmlns:a16="http://schemas.microsoft.com/office/drawing/2014/main" id="{66920FAC-02C9-4AE9-A918-DB83CFFB6A6F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4B31062F-3355-490E-B349-8946DE28BF4D}"/>
              </a:ext>
            </a:extLst>
          </p:cNvPr>
          <p:cNvGrpSpPr/>
          <p:nvPr/>
        </p:nvGrpSpPr>
        <p:grpSpPr>
          <a:xfrm rot="16200000">
            <a:off x="7363002" y="2396487"/>
            <a:ext cx="170400" cy="154874"/>
            <a:chOff x="6140713" y="2274654"/>
            <a:chExt cx="170400" cy="154874"/>
          </a:xfrm>
        </p:grpSpPr>
        <p:cxnSp>
          <p:nvCxnSpPr>
            <p:cNvPr id="293" name="Straight Connector 140">
              <a:extLst>
                <a:ext uri="{FF2B5EF4-FFF2-40B4-BE49-F238E27FC236}">
                  <a16:creationId xmlns:a16="http://schemas.microsoft.com/office/drawing/2014/main" id="{7C950774-CC5F-487A-91D1-5AFF5BD395C9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144">
              <a:extLst>
                <a:ext uri="{FF2B5EF4-FFF2-40B4-BE49-F238E27FC236}">
                  <a16:creationId xmlns:a16="http://schemas.microsoft.com/office/drawing/2014/main" id="{7B77EE26-F5B4-4F2C-BC82-E47030C93124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CEFB1992-5E91-4AAC-802F-750DBD4C3424}"/>
              </a:ext>
            </a:extLst>
          </p:cNvPr>
          <p:cNvGrpSpPr/>
          <p:nvPr/>
        </p:nvGrpSpPr>
        <p:grpSpPr>
          <a:xfrm rot="16200000">
            <a:off x="9247978" y="2424559"/>
            <a:ext cx="170400" cy="154874"/>
            <a:chOff x="6140713" y="2274654"/>
            <a:chExt cx="170400" cy="154874"/>
          </a:xfrm>
        </p:grpSpPr>
        <p:cxnSp>
          <p:nvCxnSpPr>
            <p:cNvPr id="296" name="Straight Connector 140">
              <a:extLst>
                <a:ext uri="{FF2B5EF4-FFF2-40B4-BE49-F238E27FC236}">
                  <a16:creationId xmlns:a16="http://schemas.microsoft.com/office/drawing/2014/main" id="{014D1CC1-349D-4F2E-81B2-CA8B627FE924}"/>
                </a:ext>
              </a:extLst>
            </p:cNvPr>
            <p:cNvCxnSpPr/>
            <p:nvPr/>
          </p:nvCxnSpPr>
          <p:spPr>
            <a:xfrm rot="8100000">
              <a:off x="6156238" y="2351124"/>
              <a:ext cx="154875" cy="0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144">
              <a:extLst>
                <a:ext uri="{FF2B5EF4-FFF2-40B4-BE49-F238E27FC236}">
                  <a16:creationId xmlns:a16="http://schemas.microsoft.com/office/drawing/2014/main" id="{18474DDC-A31D-46C0-9500-36C888CD7EBB}"/>
                </a:ext>
              </a:extLst>
            </p:cNvPr>
            <p:cNvCxnSpPr/>
            <p:nvPr/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rgbClr val="8DCC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282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2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3" grpId="0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9" grpId="0"/>
          <p:bldP spid="170" grpId="0"/>
          <p:bldP spid="173" grpId="0"/>
          <p:bldP spid="1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0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7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2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3" grpId="0"/>
          <p:bldP spid="154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9" grpId="0"/>
          <p:bldP spid="170" grpId="0"/>
          <p:bldP spid="173" grpId="0"/>
          <p:bldP spid="17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760" y="4481216"/>
            <a:ext cx="191943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Achievement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achievements of milestones</a:t>
            </a:r>
          </a:p>
        </p:txBody>
      </p:sp>
    </p:spTree>
    <p:extLst>
      <p:ext uri="{BB962C8B-B14F-4D97-AF65-F5344CB8AC3E}">
        <p14:creationId xmlns:p14="http://schemas.microsoft.com/office/powerpoint/2010/main" val="8436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Achievement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achievements of milestones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28D30F3-77E2-4278-81B3-94497A4D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7180"/>
              </p:ext>
            </p:extLst>
          </p:nvPr>
        </p:nvGraphicFramePr>
        <p:xfrm>
          <a:off x="3100994" y="1367234"/>
          <a:ext cx="5965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536">
                  <a:extLst>
                    <a:ext uri="{9D8B030D-6E8A-4147-A177-3AD203B41FA5}">
                      <a16:colId xmlns:a16="http://schemas.microsoft.com/office/drawing/2014/main" val="81656814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57030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Milestone 1</a:t>
                      </a:r>
                    </a:p>
                  </a:txBody>
                  <a:tcPr>
                    <a:solidFill>
                      <a:srgbClr val="EA53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rgbClr val="EA5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Login system for administrators</a:t>
                      </a:r>
                      <a:endParaRPr lang="en-AU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Manage users in admin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Create questions and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Preview tests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9823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6025540B-6EDB-4616-A2D8-C2ECCC13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02848"/>
              </p:ext>
            </p:extLst>
          </p:nvPr>
        </p:nvGraphicFramePr>
        <p:xfrm>
          <a:off x="4837136" y="3854095"/>
          <a:ext cx="59659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062">
                  <a:extLst>
                    <a:ext uri="{9D8B030D-6E8A-4147-A177-3AD203B41FA5}">
                      <a16:colId xmlns:a16="http://schemas.microsoft.com/office/drawing/2014/main" val="2471531193"/>
                    </a:ext>
                  </a:extLst>
                </a:gridCol>
                <a:gridCol w="2182874">
                  <a:extLst>
                    <a:ext uri="{9D8B030D-6E8A-4147-A177-3AD203B41FA5}">
                      <a16:colId xmlns:a16="http://schemas.microsoft.com/office/drawing/2014/main" val="417109565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Milestone 2</a:t>
                      </a:r>
                    </a:p>
                  </a:txBody>
                  <a:tcPr>
                    <a:solidFill>
                      <a:srgbClr val="F5CF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rgbClr val="F5CF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Receive the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Update the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Attempt the tests and submit the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0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Save the test and attempt it again later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Agency FB" panose="020B0503020202020204" pitchFamily="34" charset="0"/>
                        </a:rPr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45727"/>
                  </a:ext>
                </a:extLst>
              </a:tr>
            </a:tbl>
          </a:graphicData>
        </a:graphic>
      </p:graphicFrame>
      <p:grpSp>
        <p:nvGrpSpPr>
          <p:cNvPr id="13" name="Group 32">
            <a:extLst>
              <a:ext uri="{FF2B5EF4-FFF2-40B4-BE49-F238E27FC236}">
                <a16:creationId xmlns:a16="http://schemas.microsoft.com/office/drawing/2014/main" id="{770FE125-96CC-4AC5-A4C7-90D6B06CF26A}"/>
              </a:ext>
            </a:extLst>
          </p:cNvPr>
          <p:cNvGrpSpPr/>
          <p:nvPr/>
        </p:nvGrpSpPr>
        <p:grpSpPr>
          <a:xfrm>
            <a:off x="0" y="3931901"/>
            <a:ext cx="3943350" cy="2944813"/>
            <a:chOff x="8245475" y="6008688"/>
            <a:chExt cx="7886700" cy="5889625"/>
          </a:xfrm>
          <a:solidFill>
            <a:srgbClr val="8DCCB0"/>
          </a:solidFill>
        </p:grpSpPr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CEA55F92-1F6C-4353-A3C6-DC28FEA378A1}"/>
                </a:ext>
              </a:extLst>
            </p:cNvPr>
            <p:cNvGrpSpPr/>
            <p:nvPr/>
          </p:nvGrpSpPr>
          <p:grpSpPr>
            <a:xfrm>
              <a:off x="8245475" y="9618663"/>
              <a:ext cx="7886700" cy="2279650"/>
              <a:chOff x="8435975" y="7542213"/>
              <a:chExt cx="7505700" cy="2279650"/>
            </a:xfrm>
            <a:grpFill/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855F67E1-24C8-4345-8873-B8B4FF1CA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5025" y="7542213"/>
                <a:ext cx="7467600" cy="1962150"/>
              </a:xfrm>
              <a:custGeom>
                <a:avLst/>
                <a:gdLst>
                  <a:gd name="T0" fmla="*/ 4038 w 4704"/>
                  <a:gd name="T1" fmla="*/ 0 h 1236"/>
                  <a:gd name="T2" fmla="*/ 2368 w 4704"/>
                  <a:gd name="T3" fmla="*/ 0 h 1236"/>
                  <a:gd name="T4" fmla="*/ 2336 w 4704"/>
                  <a:gd name="T5" fmla="*/ 0 h 1236"/>
                  <a:gd name="T6" fmla="*/ 666 w 4704"/>
                  <a:gd name="T7" fmla="*/ 0 h 1236"/>
                  <a:gd name="T8" fmla="*/ 0 w 4704"/>
                  <a:gd name="T9" fmla="*/ 1118 h 1236"/>
                  <a:gd name="T10" fmla="*/ 0 w 4704"/>
                  <a:gd name="T11" fmla="*/ 1118 h 1236"/>
                  <a:gd name="T12" fmla="*/ 2 w 4704"/>
                  <a:gd name="T13" fmla="*/ 1132 h 1236"/>
                  <a:gd name="T14" fmla="*/ 8 w 4704"/>
                  <a:gd name="T15" fmla="*/ 1148 h 1236"/>
                  <a:gd name="T16" fmla="*/ 16 w 4704"/>
                  <a:gd name="T17" fmla="*/ 1168 h 1236"/>
                  <a:gd name="T18" fmla="*/ 28 w 4704"/>
                  <a:gd name="T19" fmla="*/ 1188 h 1236"/>
                  <a:gd name="T20" fmla="*/ 38 w 4704"/>
                  <a:gd name="T21" fmla="*/ 1198 h 1236"/>
                  <a:gd name="T22" fmla="*/ 48 w 4704"/>
                  <a:gd name="T23" fmla="*/ 1208 h 1236"/>
                  <a:gd name="T24" fmla="*/ 58 w 4704"/>
                  <a:gd name="T25" fmla="*/ 1216 h 1236"/>
                  <a:gd name="T26" fmla="*/ 72 w 4704"/>
                  <a:gd name="T27" fmla="*/ 1224 h 1236"/>
                  <a:gd name="T28" fmla="*/ 86 w 4704"/>
                  <a:gd name="T29" fmla="*/ 1230 h 1236"/>
                  <a:gd name="T30" fmla="*/ 104 w 4704"/>
                  <a:gd name="T31" fmla="*/ 1236 h 1236"/>
                  <a:gd name="T32" fmla="*/ 2336 w 4704"/>
                  <a:gd name="T33" fmla="*/ 1236 h 1236"/>
                  <a:gd name="T34" fmla="*/ 2368 w 4704"/>
                  <a:gd name="T35" fmla="*/ 1236 h 1236"/>
                  <a:gd name="T36" fmla="*/ 4600 w 4704"/>
                  <a:gd name="T37" fmla="*/ 1236 h 1236"/>
                  <a:gd name="T38" fmla="*/ 4600 w 4704"/>
                  <a:gd name="T39" fmla="*/ 1236 h 1236"/>
                  <a:gd name="T40" fmla="*/ 4616 w 4704"/>
                  <a:gd name="T41" fmla="*/ 1230 h 1236"/>
                  <a:gd name="T42" fmla="*/ 4632 w 4704"/>
                  <a:gd name="T43" fmla="*/ 1224 h 1236"/>
                  <a:gd name="T44" fmla="*/ 4646 w 4704"/>
                  <a:gd name="T45" fmla="*/ 1216 h 1236"/>
                  <a:gd name="T46" fmla="*/ 4656 w 4704"/>
                  <a:gd name="T47" fmla="*/ 1208 h 1236"/>
                  <a:gd name="T48" fmla="*/ 4666 w 4704"/>
                  <a:gd name="T49" fmla="*/ 1198 h 1236"/>
                  <a:gd name="T50" fmla="*/ 4674 w 4704"/>
                  <a:gd name="T51" fmla="*/ 1188 h 1236"/>
                  <a:gd name="T52" fmla="*/ 4688 w 4704"/>
                  <a:gd name="T53" fmla="*/ 1168 h 1236"/>
                  <a:gd name="T54" fmla="*/ 4696 w 4704"/>
                  <a:gd name="T55" fmla="*/ 1148 h 1236"/>
                  <a:gd name="T56" fmla="*/ 4702 w 4704"/>
                  <a:gd name="T57" fmla="*/ 1132 h 1236"/>
                  <a:gd name="T58" fmla="*/ 4704 w 4704"/>
                  <a:gd name="T59" fmla="*/ 1118 h 1236"/>
                  <a:gd name="T60" fmla="*/ 4038 w 4704"/>
                  <a:gd name="T6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04" h="1236">
                    <a:moveTo>
                      <a:pt x="4038" y="0"/>
                    </a:moveTo>
                    <a:lnTo>
                      <a:pt x="2368" y="0"/>
                    </a:lnTo>
                    <a:lnTo>
                      <a:pt x="2336" y="0"/>
                    </a:lnTo>
                    <a:lnTo>
                      <a:pt x="666" y="0"/>
                    </a:lnTo>
                    <a:lnTo>
                      <a:pt x="0" y="1118"/>
                    </a:lnTo>
                    <a:lnTo>
                      <a:pt x="0" y="1118"/>
                    </a:lnTo>
                    <a:lnTo>
                      <a:pt x="2" y="1132"/>
                    </a:lnTo>
                    <a:lnTo>
                      <a:pt x="8" y="1148"/>
                    </a:lnTo>
                    <a:lnTo>
                      <a:pt x="16" y="1168"/>
                    </a:lnTo>
                    <a:lnTo>
                      <a:pt x="28" y="1188"/>
                    </a:lnTo>
                    <a:lnTo>
                      <a:pt x="38" y="1198"/>
                    </a:lnTo>
                    <a:lnTo>
                      <a:pt x="48" y="1208"/>
                    </a:lnTo>
                    <a:lnTo>
                      <a:pt x="58" y="1216"/>
                    </a:lnTo>
                    <a:lnTo>
                      <a:pt x="72" y="1224"/>
                    </a:lnTo>
                    <a:lnTo>
                      <a:pt x="86" y="1230"/>
                    </a:lnTo>
                    <a:lnTo>
                      <a:pt x="104" y="1236"/>
                    </a:lnTo>
                    <a:lnTo>
                      <a:pt x="2336" y="1236"/>
                    </a:lnTo>
                    <a:lnTo>
                      <a:pt x="2368" y="1236"/>
                    </a:lnTo>
                    <a:lnTo>
                      <a:pt x="4600" y="1236"/>
                    </a:lnTo>
                    <a:lnTo>
                      <a:pt x="4600" y="1236"/>
                    </a:lnTo>
                    <a:lnTo>
                      <a:pt x="4616" y="1230"/>
                    </a:lnTo>
                    <a:lnTo>
                      <a:pt x="4632" y="1224"/>
                    </a:lnTo>
                    <a:lnTo>
                      <a:pt x="4646" y="1216"/>
                    </a:lnTo>
                    <a:lnTo>
                      <a:pt x="4656" y="1208"/>
                    </a:lnTo>
                    <a:lnTo>
                      <a:pt x="4666" y="1198"/>
                    </a:lnTo>
                    <a:lnTo>
                      <a:pt x="4674" y="1188"/>
                    </a:lnTo>
                    <a:lnTo>
                      <a:pt x="4688" y="1168"/>
                    </a:lnTo>
                    <a:lnTo>
                      <a:pt x="4696" y="1148"/>
                    </a:lnTo>
                    <a:lnTo>
                      <a:pt x="4702" y="1132"/>
                    </a:lnTo>
                    <a:lnTo>
                      <a:pt x="4704" y="1118"/>
                    </a:lnTo>
                    <a:lnTo>
                      <a:pt x="40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C325D23-0241-48C7-821F-91FC605B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975" y="9275763"/>
                <a:ext cx="7505700" cy="546100"/>
              </a:xfrm>
              <a:custGeom>
                <a:avLst/>
                <a:gdLst>
                  <a:gd name="T0" fmla="*/ 4694 w 4728"/>
                  <a:gd name="T1" fmla="*/ 0 h 344"/>
                  <a:gd name="T2" fmla="*/ 32 w 4728"/>
                  <a:gd name="T3" fmla="*/ 0 h 344"/>
                  <a:gd name="T4" fmla="*/ 12 w 4728"/>
                  <a:gd name="T5" fmla="*/ 34 h 344"/>
                  <a:gd name="T6" fmla="*/ 12 w 4728"/>
                  <a:gd name="T7" fmla="*/ 34 h 344"/>
                  <a:gd name="T8" fmla="*/ 10 w 4728"/>
                  <a:gd name="T9" fmla="*/ 46 h 344"/>
                  <a:gd name="T10" fmla="*/ 4 w 4728"/>
                  <a:gd name="T11" fmla="*/ 82 h 344"/>
                  <a:gd name="T12" fmla="*/ 0 w 4728"/>
                  <a:gd name="T13" fmla="*/ 132 h 344"/>
                  <a:gd name="T14" fmla="*/ 0 w 4728"/>
                  <a:gd name="T15" fmla="*/ 158 h 344"/>
                  <a:gd name="T16" fmla="*/ 0 w 4728"/>
                  <a:gd name="T17" fmla="*/ 188 h 344"/>
                  <a:gd name="T18" fmla="*/ 4 w 4728"/>
                  <a:gd name="T19" fmla="*/ 216 h 344"/>
                  <a:gd name="T20" fmla="*/ 8 w 4728"/>
                  <a:gd name="T21" fmla="*/ 244 h 344"/>
                  <a:gd name="T22" fmla="*/ 16 w 4728"/>
                  <a:gd name="T23" fmla="*/ 270 h 344"/>
                  <a:gd name="T24" fmla="*/ 28 w 4728"/>
                  <a:gd name="T25" fmla="*/ 294 h 344"/>
                  <a:gd name="T26" fmla="*/ 34 w 4728"/>
                  <a:gd name="T27" fmla="*/ 304 h 344"/>
                  <a:gd name="T28" fmla="*/ 42 w 4728"/>
                  <a:gd name="T29" fmla="*/ 314 h 344"/>
                  <a:gd name="T30" fmla="*/ 52 w 4728"/>
                  <a:gd name="T31" fmla="*/ 322 h 344"/>
                  <a:gd name="T32" fmla="*/ 62 w 4728"/>
                  <a:gd name="T33" fmla="*/ 330 h 344"/>
                  <a:gd name="T34" fmla="*/ 72 w 4728"/>
                  <a:gd name="T35" fmla="*/ 336 h 344"/>
                  <a:gd name="T36" fmla="*/ 84 w 4728"/>
                  <a:gd name="T37" fmla="*/ 340 h 344"/>
                  <a:gd name="T38" fmla="*/ 98 w 4728"/>
                  <a:gd name="T39" fmla="*/ 342 h 344"/>
                  <a:gd name="T40" fmla="*/ 114 w 4728"/>
                  <a:gd name="T41" fmla="*/ 344 h 344"/>
                  <a:gd name="T42" fmla="*/ 114 w 4728"/>
                  <a:gd name="T43" fmla="*/ 344 h 344"/>
                  <a:gd name="T44" fmla="*/ 534 w 4728"/>
                  <a:gd name="T45" fmla="*/ 344 h 344"/>
                  <a:gd name="T46" fmla="*/ 1296 w 4728"/>
                  <a:gd name="T47" fmla="*/ 344 h 344"/>
                  <a:gd name="T48" fmla="*/ 2354 w 4728"/>
                  <a:gd name="T49" fmla="*/ 344 h 344"/>
                  <a:gd name="T50" fmla="*/ 2364 w 4728"/>
                  <a:gd name="T51" fmla="*/ 344 h 344"/>
                  <a:gd name="T52" fmla="*/ 2372 w 4728"/>
                  <a:gd name="T53" fmla="*/ 344 h 344"/>
                  <a:gd name="T54" fmla="*/ 2372 w 4728"/>
                  <a:gd name="T55" fmla="*/ 344 h 344"/>
                  <a:gd name="T56" fmla="*/ 3432 w 4728"/>
                  <a:gd name="T57" fmla="*/ 344 h 344"/>
                  <a:gd name="T58" fmla="*/ 4194 w 4728"/>
                  <a:gd name="T59" fmla="*/ 344 h 344"/>
                  <a:gd name="T60" fmla="*/ 4614 w 4728"/>
                  <a:gd name="T61" fmla="*/ 344 h 344"/>
                  <a:gd name="T62" fmla="*/ 4614 w 4728"/>
                  <a:gd name="T63" fmla="*/ 344 h 344"/>
                  <a:gd name="T64" fmla="*/ 4630 w 4728"/>
                  <a:gd name="T65" fmla="*/ 342 h 344"/>
                  <a:gd name="T66" fmla="*/ 4642 w 4728"/>
                  <a:gd name="T67" fmla="*/ 340 h 344"/>
                  <a:gd name="T68" fmla="*/ 4656 w 4728"/>
                  <a:gd name="T69" fmla="*/ 336 h 344"/>
                  <a:gd name="T70" fmla="*/ 4666 w 4728"/>
                  <a:gd name="T71" fmla="*/ 330 h 344"/>
                  <a:gd name="T72" fmla="*/ 4676 w 4728"/>
                  <a:gd name="T73" fmla="*/ 322 h 344"/>
                  <a:gd name="T74" fmla="*/ 4686 w 4728"/>
                  <a:gd name="T75" fmla="*/ 314 h 344"/>
                  <a:gd name="T76" fmla="*/ 4694 w 4728"/>
                  <a:gd name="T77" fmla="*/ 304 h 344"/>
                  <a:gd name="T78" fmla="*/ 4700 w 4728"/>
                  <a:gd name="T79" fmla="*/ 294 h 344"/>
                  <a:gd name="T80" fmla="*/ 4712 w 4728"/>
                  <a:gd name="T81" fmla="*/ 270 h 344"/>
                  <a:gd name="T82" fmla="*/ 4720 w 4728"/>
                  <a:gd name="T83" fmla="*/ 244 h 344"/>
                  <a:gd name="T84" fmla="*/ 4724 w 4728"/>
                  <a:gd name="T85" fmla="*/ 216 h 344"/>
                  <a:gd name="T86" fmla="*/ 4728 w 4728"/>
                  <a:gd name="T87" fmla="*/ 188 h 344"/>
                  <a:gd name="T88" fmla="*/ 4728 w 4728"/>
                  <a:gd name="T89" fmla="*/ 158 h 344"/>
                  <a:gd name="T90" fmla="*/ 4728 w 4728"/>
                  <a:gd name="T91" fmla="*/ 132 h 344"/>
                  <a:gd name="T92" fmla="*/ 4724 w 4728"/>
                  <a:gd name="T93" fmla="*/ 82 h 344"/>
                  <a:gd name="T94" fmla="*/ 4718 w 4728"/>
                  <a:gd name="T95" fmla="*/ 46 h 344"/>
                  <a:gd name="T96" fmla="*/ 4716 w 4728"/>
                  <a:gd name="T97" fmla="*/ 34 h 344"/>
                  <a:gd name="T98" fmla="*/ 4694 w 4728"/>
                  <a:gd name="T9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28" h="344">
                    <a:moveTo>
                      <a:pt x="4694" y="0"/>
                    </a:moveTo>
                    <a:lnTo>
                      <a:pt x="32" y="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46"/>
                    </a:lnTo>
                    <a:lnTo>
                      <a:pt x="4" y="8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88"/>
                    </a:lnTo>
                    <a:lnTo>
                      <a:pt x="4" y="216"/>
                    </a:lnTo>
                    <a:lnTo>
                      <a:pt x="8" y="244"/>
                    </a:lnTo>
                    <a:lnTo>
                      <a:pt x="16" y="270"/>
                    </a:lnTo>
                    <a:lnTo>
                      <a:pt x="28" y="294"/>
                    </a:lnTo>
                    <a:lnTo>
                      <a:pt x="34" y="304"/>
                    </a:lnTo>
                    <a:lnTo>
                      <a:pt x="42" y="314"/>
                    </a:lnTo>
                    <a:lnTo>
                      <a:pt x="52" y="322"/>
                    </a:lnTo>
                    <a:lnTo>
                      <a:pt x="62" y="330"/>
                    </a:lnTo>
                    <a:lnTo>
                      <a:pt x="72" y="336"/>
                    </a:lnTo>
                    <a:lnTo>
                      <a:pt x="84" y="340"/>
                    </a:lnTo>
                    <a:lnTo>
                      <a:pt x="98" y="342"/>
                    </a:lnTo>
                    <a:lnTo>
                      <a:pt x="114" y="344"/>
                    </a:lnTo>
                    <a:lnTo>
                      <a:pt x="114" y="344"/>
                    </a:lnTo>
                    <a:lnTo>
                      <a:pt x="534" y="344"/>
                    </a:lnTo>
                    <a:lnTo>
                      <a:pt x="1296" y="344"/>
                    </a:lnTo>
                    <a:lnTo>
                      <a:pt x="2354" y="344"/>
                    </a:lnTo>
                    <a:lnTo>
                      <a:pt x="2364" y="344"/>
                    </a:lnTo>
                    <a:lnTo>
                      <a:pt x="2372" y="344"/>
                    </a:lnTo>
                    <a:lnTo>
                      <a:pt x="2372" y="344"/>
                    </a:lnTo>
                    <a:lnTo>
                      <a:pt x="3432" y="344"/>
                    </a:lnTo>
                    <a:lnTo>
                      <a:pt x="4194" y="344"/>
                    </a:lnTo>
                    <a:lnTo>
                      <a:pt x="4614" y="344"/>
                    </a:lnTo>
                    <a:lnTo>
                      <a:pt x="4614" y="344"/>
                    </a:lnTo>
                    <a:lnTo>
                      <a:pt x="4630" y="342"/>
                    </a:lnTo>
                    <a:lnTo>
                      <a:pt x="4642" y="340"/>
                    </a:lnTo>
                    <a:lnTo>
                      <a:pt x="4656" y="336"/>
                    </a:lnTo>
                    <a:lnTo>
                      <a:pt x="4666" y="330"/>
                    </a:lnTo>
                    <a:lnTo>
                      <a:pt x="4676" y="322"/>
                    </a:lnTo>
                    <a:lnTo>
                      <a:pt x="4686" y="314"/>
                    </a:lnTo>
                    <a:lnTo>
                      <a:pt x="4694" y="304"/>
                    </a:lnTo>
                    <a:lnTo>
                      <a:pt x="4700" y="294"/>
                    </a:lnTo>
                    <a:lnTo>
                      <a:pt x="4712" y="270"/>
                    </a:lnTo>
                    <a:lnTo>
                      <a:pt x="4720" y="244"/>
                    </a:lnTo>
                    <a:lnTo>
                      <a:pt x="4724" y="216"/>
                    </a:lnTo>
                    <a:lnTo>
                      <a:pt x="4728" y="188"/>
                    </a:lnTo>
                    <a:lnTo>
                      <a:pt x="4728" y="158"/>
                    </a:lnTo>
                    <a:lnTo>
                      <a:pt x="4728" y="132"/>
                    </a:lnTo>
                    <a:lnTo>
                      <a:pt x="4724" y="82"/>
                    </a:lnTo>
                    <a:lnTo>
                      <a:pt x="4718" y="46"/>
                    </a:lnTo>
                    <a:lnTo>
                      <a:pt x="4716" y="34"/>
                    </a:lnTo>
                    <a:lnTo>
                      <a:pt x="46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756DABBF-AFDC-4FFF-B1E8-7E1568207B21}"/>
                </a:ext>
              </a:extLst>
            </p:cNvPr>
            <p:cNvGrpSpPr/>
            <p:nvPr/>
          </p:nvGrpSpPr>
          <p:grpSpPr>
            <a:xfrm>
              <a:off x="9461500" y="7967663"/>
              <a:ext cx="5372100" cy="1543050"/>
              <a:chOff x="9521825" y="5891213"/>
              <a:chExt cx="5372100" cy="1543050"/>
            </a:xfrm>
            <a:grpFill/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36026DE0-4FE8-41E2-8429-C3881CB0B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4525" y="5891213"/>
                <a:ext cx="5346700" cy="1330325"/>
              </a:xfrm>
              <a:custGeom>
                <a:avLst/>
                <a:gdLst>
                  <a:gd name="T0" fmla="*/ 2892 w 3368"/>
                  <a:gd name="T1" fmla="*/ 0 h 838"/>
                  <a:gd name="T2" fmla="*/ 1696 w 3368"/>
                  <a:gd name="T3" fmla="*/ 0 h 838"/>
                  <a:gd name="T4" fmla="*/ 1672 w 3368"/>
                  <a:gd name="T5" fmla="*/ 0 h 838"/>
                  <a:gd name="T6" fmla="*/ 476 w 3368"/>
                  <a:gd name="T7" fmla="*/ 0 h 838"/>
                  <a:gd name="T8" fmla="*/ 0 w 3368"/>
                  <a:gd name="T9" fmla="*/ 758 h 838"/>
                  <a:gd name="T10" fmla="*/ 0 w 3368"/>
                  <a:gd name="T11" fmla="*/ 758 h 838"/>
                  <a:gd name="T12" fmla="*/ 2 w 3368"/>
                  <a:gd name="T13" fmla="*/ 768 h 838"/>
                  <a:gd name="T14" fmla="*/ 6 w 3368"/>
                  <a:gd name="T15" fmla="*/ 778 h 838"/>
                  <a:gd name="T16" fmla="*/ 12 w 3368"/>
                  <a:gd name="T17" fmla="*/ 792 h 838"/>
                  <a:gd name="T18" fmla="*/ 22 w 3368"/>
                  <a:gd name="T19" fmla="*/ 804 h 838"/>
                  <a:gd name="T20" fmla="*/ 34 w 3368"/>
                  <a:gd name="T21" fmla="*/ 818 h 838"/>
                  <a:gd name="T22" fmla="*/ 42 w 3368"/>
                  <a:gd name="T23" fmla="*/ 824 h 838"/>
                  <a:gd name="T24" fmla="*/ 52 w 3368"/>
                  <a:gd name="T25" fmla="*/ 830 h 838"/>
                  <a:gd name="T26" fmla="*/ 62 w 3368"/>
                  <a:gd name="T27" fmla="*/ 834 h 838"/>
                  <a:gd name="T28" fmla="*/ 74 w 3368"/>
                  <a:gd name="T29" fmla="*/ 838 h 838"/>
                  <a:gd name="T30" fmla="*/ 1672 w 3368"/>
                  <a:gd name="T31" fmla="*/ 838 h 838"/>
                  <a:gd name="T32" fmla="*/ 1696 w 3368"/>
                  <a:gd name="T33" fmla="*/ 838 h 838"/>
                  <a:gd name="T34" fmla="*/ 3294 w 3368"/>
                  <a:gd name="T35" fmla="*/ 838 h 838"/>
                  <a:gd name="T36" fmla="*/ 3294 w 3368"/>
                  <a:gd name="T37" fmla="*/ 838 h 838"/>
                  <a:gd name="T38" fmla="*/ 3306 w 3368"/>
                  <a:gd name="T39" fmla="*/ 834 h 838"/>
                  <a:gd name="T40" fmla="*/ 3316 w 3368"/>
                  <a:gd name="T41" fmla="*/ 830 h 838"/>
                  <a:gd name="T42" fmla="*/ 3326 w 3368"/>
                  <a:gd name="T43" fmla="*/ 824 h 838"/>
                  <a:gd name="T44" fmla="*/ 3334 w 3368"/>
                  <a:gd name="T45" fmla="*/ 818 h 838"/>
                  <a:gd name="T46" fmla="*/ 3346 w 3368"/>
                  <a:gd name="T47" fmla="*/ 804 h 838"/>
                  <a:gd name="T48" fmla="*/ 3356 w 3368"/>
                  <a:gd name="T49" fmla="*/ 792 h 838"/>
                  <a:gd name="T50" fmla="*/ 3362 w 3368"/>
                  <a:gd name="T51" fmla="*/ 778 h 838"/>
                  <a:gd name="T52" fmla="*/ 3366 w 3368"/>
                  <a:gd name="T53" fmla="*/ 768 h 838"/>
                  <a:gd name="T54" fmla="*/ 3368 w 3368"/>
                  <a:gd name="T55" fmla="*/ 758 h 838"/>
                  <a:gd name="T56" fmla="*/ 2892 w 3368"/>
                  <a:gd name="T57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68" h="838">
                    <a:moveTo>
                      <a:pt x="2892" y="0"/>
                    </a:moveTo>
                    <a:lnTo>
                      <a:pt x="1696" y="0"/>
                    </a:lnTo>
                    <a:lnTo>
                      <a:pt x="1672" y="0"/>
                    </a:lnTo>
                    <a:lnTo>
                      <a:pt x="476" y="0"/>
                    </a:lnTo>
                    <a:lnTo>
                      <a:pt x="0" y="758"/>
                    </a:lnTo>
                    <a:lnTo>
                      <a:pt x="0" y="758"/>
                    </a:lnTo>
                    <a:lnTo>
                      <a:pt x="2" y="768"/>
                    </a:lnTo>
                    <a:lnTo>
                      <a:pt x="6" y="778"/>
                    </a:lnTo>
                    <a:lnTo>
                      <a:pt x="12" y="792"/>
                    </a:lnTo>
                    <a:lnTo>
                      <a:pt x="22" y="804"/>
                    </a:lnTo>
                    <a:lnTo>
                      <a:pt x="34" y="818"/>
                    </a:lnTo>
                    <a:lnTo>
                      <a:pt x="42" y="824"/>
                    </a:lnTo>
                    <a:lnTo>
                      <a:pt x="52" y="830"/>
                    </a:lnTo>
                    <a:lnTo>
                      <a:pt x="62" y="834"/>
                    </a:lnTo>
                    <a:lnTo>
                      <a:pt x="74" y="838"/>
                    </a:lnTo>
                    <a:lnTo>
                      <a:pt x="1672" y="838"/>
                    </a:lnTo>
                    <a:lnTo>
                      <a:pt x="1696" y="838"/>
                    </a:lnTo>
                    <a:lnTo>
                      <a:pt x="3294" y="838"/>
                    </a:lnTo>
                    <a:lnTo>
                      <a:pt x="3294" y="838"/>
                    </a:lnTo>
                    <a:lnTo>
                      <a:pt x="3306" y="834"/>
                    </a:lnTo>
                    <a:lnTo>
                      <a:pt x="3316" y="830"/>
                    </a:lnTo>
                    <a:lnTo>
                      <a:pt x="3326" y="824"/>
                    </a:lnTo>
                    <a:lnTo>
                      <a:pt x="3334" y="818"/>
                    </a:lnTo>
                    <a:lnTo>
                      <a:pt x="3346" y="804"/>
                    </a:lnTo>
                    <a:lnTo>
                      <a:pt x="3356" y="792"/>
                    </a:lnTo>
                    <a:lnTo>
                      <a:pt x="3362" y="778"/>
                    </a:lnTo>
                    <a:lnTo>
                      <a:pt x="3366" y="768"/>
                    </a:lnTo>
                    <a:lnTo>
                      <a:pt x="3368" y="758"/>
                    </a:lnTo>
                    <a:lnTo>
                      <a:pt x="28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6CA8EB2E-86D1-494E-AAB7-53DA04502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1825" y="7065963"/>
                <a:ext cx="5372100" cy="368300"/>
              </a:xfrm>
              <a:custGeom>
                <a:avLst/>
                <a:gdLst>
                  <a:gd name="T0" fmla="*/ 3360 w 3384"/>
                  <a:gd name="T1" fmla="*/ 0 h 232"/>
                  <a:gd name="T2" fmla="*/ 24 w 3384"/>
                  <a:gd name="T3" fmla="*/ 0 h 232"/>
                  <a:gd name="T4" fmla="*/ 8 w 3384"/>
                  <a:gd name="T5" fmla="*/ 22 h 232"/>
                  <a:gd name="T6" fmla="*/ 8 w 3384"/>
                  <a:gd name="T7" fmla="*/ 22 h 232"/>
                  <a:gd name="T8" fmla="*/ 4 w 3384"/>
                  <a:gd name="T9" fmla="*/ 56 h 232"/>
                  <a:gd name="T10" fmla="*/ 0 w 3384"/>
                  <a:gd name="T11" fmla="*/ 88 h 232"/>
                  <a:gd name="T12" fmla="*/ 0 w 3384"/>
                  <a:gd name="T13" fmla="*/ 126 h 232"/>
                  <a:gd name="T14" fmla="*/ 2 w 3384"/>
                  <a:gd name="T15" fmla="*/ 146 h 232"/>
                  <a:gd name="T16" fmla="*/ 6 w 3384"/>
                  <a:gd name="T17" fmla="*/ 166 h 232"/>
                  <a:gd name="T18" fmla="*/ 12 w 3384"/>
                  <a:gd name="T19" fmla="*/ 184 h 232"/>
                  <a:gd name="T20" fmla="*/ 20 w 3384"/>
                  <a:gd name="T21" fmla="*/ 200 h 232"/>
                  <a:gd name="T22" fmla="*/ 30 w 3384"/>
                  <a:gd name="T23" fmla="*/ 212 h 232"/>
                  <a:gd name="T24" fmla="*/ 44 w 3384"/>
                  <a:gd name="T25" fmla="*/ 222 h 232"/>
                  <a:gd name="T26" fmla="*/ 52 w 3384"/>
                  <a:gd name="T27" fmla="*/ 226 h 232"/>
                  <a:gd name="T28" fmla="*/ 60 w 3384"/>
                  <a:gd name="T29" fmla="*/ 230 h 232"/>
                  <a:gd name="T30" fmla="*/ 70 w 3384"/>
                  <a:gd name="T31" fmla="*/ 232 h 232"/>
                  <a:gd name="T32" fmla="*/ 82 w 3384"/>
                  <a:gd name="T33" fmla="*/ 232 h 232"/>
                  <a:gd name="T34" fmla="*/ 82 w 3384"/>
                  <a:gd name="T35" fmla="*/ 232 h 232"/>
                  <a:gd name="T36" fmla="*/ 928 w 3384"/>
                  <a:gd name="T37" fmla="*/ 232 h 232"/>
                  <a:gd name="T38" fmla="*/ 1686 w 3384"/>
                  <a:gd name="T39" fmla="*/ 232 h 232"/>
                  <a:gd name="T40" fmla="*/ 1692 w 3384"/>
                  <a:gd name="T41" fmla="*/ 232 h 232"/>
                  <a:gd name="T42" fmla="*/ 1698 w 3384"/>
                  <a:gd name="T43" fmla="*/ 232 h 232"/>
                  <a:gd name="T44" fmla="*/ 1698 w 3384"/>
                  <a:gd name="T45" fmla="*/ 232 h 232"/>
                  <a:gd name="T46" fmla="*/ 2456 w 3384"/>
                  <a:gd name="T47" fmla="*/ 232 h 232"/>
                  <a:gd name="T48" fmla="*/ 3302 w 3384"/>
                  <a:gd name="T49" fmla="*/ 232 h 232"/>
                  <a:gd name="T50" fmla="*/ 3302 w 3384"/>
                  <a:gd name="T51" fmla="*/ 232 h 232"/>
                  <a:gd name="T52" fmla="*/ 3314 w 3384"/>
                  <a:gd name="T53" fmla="*/ 232 h 232"/>
                  <a:gd name="T54" fmla="*/ 3324 w 3384"/>
                  <a:gd name="T55" fmla="*/ 230 h 232"/>
                  <a:gd name="T56" fmla="*/ 3332 w 3384"/>
                  <a:gd name="T57" fmla="*/ 226 h 232"/>
                  <a:gd name="T58" fmla="*/ 3340 w 3384"/>
                  <a:gd name="T59" fmla="*/ 222 h 232"/>
                  <a:gd name="T60" fmla="*/ 3354 w 3384"/>
                  <a:gd name="T61" fmla="*/ 212 h 232"/>
                  <a:gd name="T62" fmla="*/ 3364 w 3384"/>
                  <a:gd name="T63" fmla="*/ 200 h 232"/>
                  <a:gd name="T64" fmla="*/ 3372 w 3384"/>
                  <a:gd name="T65" fmla="*/ 184 h 232"/>
                  <a:gd name="T66" fmla="*/ 3378 w 3384"/>
                  <a:gd name="T67" fmla="*/ 166 h 232"/>
                  <a:gd name="T68" fmla="*/ 3382 w 3384"/>
                  <a:gd name="T69" fmla="*/ 146 h 232"/>
                  <a:gd name="T70" fmla="*/ 3384 w 3384"/>
                  <a:gd name="T71" fmla="*/ 126 h 232"/>
                  <a:gd name="T72" fmla="*/ 3384 w 3384"/>
                  <a:gd name="T73" fmla="*/ 88 h 232"/>
                  <a:gd name="T74" fmla="*/ 3380 w 3384"/>
                  <a:gd name="T75" fmla="*/ 56 h 232"/>
                  <a:gd name="T76" fmla="*/ 3376 w 3384"/>
                  <a:gd name="T77" fmla="*/ 22 h 232"/>
                  <a:gd name="T78" fmla="*/ 3360 w 3384"/>
                  <a:gd name="T7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4" h="232">
                    <a:moveTo>
                      <a:pt x="3360" y="0"/>
                    </a:moveTo>
                    <a:lnTo>
                      <a:pt x="24" y="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56"/>
                    </a:lnTo>
                    <a:lnTo>
                      <a:pt x="0" y="88"/>
                    </a:lnTo>
                    <a:lnTo>
                      <a:pt x="0" y="126"/>
                    </a:lnTo>
                    <a:lnTo>
                      <a:pt x="2" y="146"/>
                    </a:lnTo>
                    <a:lnTo>
                      <a:pt x="6" y="166"/>
                    </a:lnTo>
                    <a:lnTo>
                      <a:pt x="12" y="184"/>
                    </a:lnTo>
                    <a:lnTo>
                      <a:pt x="20" y="200"/>
                    </a:lnTo>
                    <a:lnTo>
                      <a:pt x="30" y="212"/>
                    </a:lnTo>
                    <a:lnTo>
                      <a:pt x="44" y="222"/>
                    </a:lnTo>
                    <a:lnTo>
                      <a:pt x="52" y="226"/>
                    </a:lnTo>
                    <a:lnTo>
                      <a:pt x="60" y="230"/>
                    </a:lnTo>
                    <a:lnTo>
                      <a:pt x="70" y="232"/>
                    </a:lnTo>
                    <a:lnTo>
                      <a:pt x="82" y="232"/>
                    </a:lnTo>
                    <a:lnTo>
                      <a:pt x="82" y="232"/>
                    </a:lnTo>
                    <a:lnTo>
                      <a:pt x="928" y="232"/>
                    </a:lnTo>
                    <a:lnTo>
                      <a:pt x="1686" y="232"/>
                    </a:lnTo>
                    <a:lnTo>
                      <a:pt x="1692" y="232"/>
                    </a:lnTo>
                    <a:lnTo>
                      <a:pt x="1698" y="232"/>
                    </a:lnTo>
                    <a:lnTo>
                      <a:pt x="1698" y="232"/>
                    </a:lnTo>
                    <a:lnTo>
                      <a:pt x="2456" y="232"/>
                    </a:lnTo>
                    <a:lnTo>
                      <a:pt x="3302" y="232"/>
                    </a:lnTo>
                    <a:lnTo>
                      <a:pt x="3302" y="232"/>
                    </a:lnTo>
                    <a:lnTo>
                      <a:pt x="3314" y="232"/>
                    </a:lnTo>
                    <a:lnTo>
                      <a:pt x="3324" y="230"/>
                    </a:lnTo>
                    <a:lnTo>
                      <a:pt x="3332" y="226"/>
                    </a:lnTo>
                    <a:lnTo>
                      <a:pt x="3340" y="222"/>
                    </a:lnTo>
                    <a:lnTo>
                      <a:pt x="3354" y="212"/>
                    </a:lnTo>
                    <a:lnTo>
                      <a:pt x="3364" y="200"/>
                    </a:lnTo>
                    <a:lnTo>
                      <a:pt x="3372" y="184"/>
                    </a:lnTo>
                    <a:lnTo>
                      <a:pt x="3378" y="166"/>
                    </a:lnTo>
                    <a:lnTo>
                      <a:pt x="3382" y="146"/>
                    </a:lnTo>
                    <a:lnTo>
                      <a:pt x="3384" y="126"/>
                    </a:lnTo>
                    <a:lnTo>
                      <a:pt x="3384" y="88"/>
                    </a:lnTo>
                    <a:lnTo>
                      <a:pt x="3380" y="56"/>
                    </a:lnTo>
                    <a:lnTo>
                      <a:pt x="3376" y="22"/>
                    </a:lnTo>
                    <a:lnTo>
                      <a:pt x="33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30">
              <a:extLst>
                <a:ext uri="{FF2B5EF4-FFF2-40B4-BE49-F238E27FC236}">
                  <a16:creationId xmlns:a16="http://schemas.microsoft.com/office/drawing/2014/main" id="{05DBDA1C-4E0D-4644-9FC5-46A0BD18A000}"/>
                </a:ext>
              </a:extLst>
            </p:cNvPr>
            <p:cNvGrpSpPr/>
            <p:nvPr/>
          </p:nvGrpSpPr>
          <p:grpSpPr>
            <a:xfrm>
              <a:off x="10306050" y="6827838"/>
              <a:ext cx="3644900" cy="1047750"/>
              <a:chOff x="10366375" y="4713288"/>
              <a:chExt cx="3644900" cy="1047750"/>
            </a:xfrm>
            <a:grpFill/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E225AD3B-7959-45A5-8F4F-6B78452F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2725" y="4713288"/>
                <a:ext cx="3629025" cy="901700"/>
              </a:xfrm>
              <a:custGeom>
                <a:avLst/>
                <a:gdLst>
                  <a:gd name="T0" fmla="*/ 1964 w 2286"/>
                  <a:gd name="T1" fmla="*/ 0 h 568"/>
                  <a:gd name="T2" fmla="*/ 1152 w 2286"/>
                  <a:gd name="T3" fmla="*/ 0 h 568"/>
                  <a:gd name="T4" fmla="*/ 1136 w 2286"/>
                  <a:gd name="T5" fmla="*/ 0 h 568"/>
                  <a:gd name="T6" fmla="*/ 324 w 2286"/>
                  <a:gd name="T7" fmla="*/ 0 h 568"/>
                  <a:gd name="T8" fmla="*/ 0 w 2286"/>
                  <a:gd name="T9" fmla="*/ 514 h 568"/>
                  <a:gd name="T10" fmla="*/ 0 w 2286"/>
                  <a:gd name="T11" fmla="*/ 514 h 568"/>
                  <a:gd name="T12" fmla="*/ 2 w 2286"/>
                  <a:gd name="T13" fmla="*/ 520 h 568"/>
                  <a:gd name="T14" fmla="*/ 4 w 2286"/>
                  <a:gd name="T15" fmla="*/ 528 h 568"/>
                  <a:gd name="T16" fmla="*/ 8 w 2286"/>
                  <a:gd name="T17" fmla="*/ 536 h 568"/>
                  <a:gd name="T18" fmla="*/ 14 w 2286"/>
                  <a:gd name="T19" fmla="*/ 546 h 568"/>
                  <a:gd name="T20" fmla="*/ 24 w 2286"/>
                  <a:gd name="T21" fmla="*/ 554 h 568"/>
                  <a:gd name="T22" fmla="*/ 36 w 2286"/>
                  <a:gd name="T23" fmla="*/ 562 h 568"/>
                  <a:gd name="T24" fmla="*/ 52 w 2286"/>
                  <a:gd name="T25" fmla="*/ 568 h 568"/>
                  <a:gd name="T26" fmla="*/ 1136 w 2286"/>
                  <a:gd name="T27" fmla="*/ 568 h 568"/>
                  <a:gd name="T28" fmla="*/ 1152 w 2286"/>
                  <a:gd name="T29" fmla="*/ 568 h 568"/>
                  <a:gd name="T30" fmla="*/ 2236 w 2286"/>
                  <a:gd name="T31" fmla="*/ 568 h 568"/>
                  <a:gd name="T32" fmla="*/ 2236 w 2286"/>
                  <a:gd name="T33" fmla="*/ 568 h 568"/>
                  <a:gd name="T34" fmla="*/ 2252 w 2286"/>
                  <a:gd name="T35" fmla="*/ 562 h 568"/>
                  <a:gd name="T36" fmla="*/ 2264 w 2286"/>
                  <a:gd name="T37" fmla="*/ 554 h 568"/>
                  <a:gd name="T38" fmla="*/ 2272 w 2286"/>
                  <a:gd name="T39" fmla="*/ 546 h 568"/>
                  <a:gd name="T40" fmla="*/ 2280 w 2286"/>
                  <a:gd name="T41" fmla="*/ 536 h 568"/>
                  <a:gd name="T42" fmla="*/ 2284 w 2286"/>
                  <a:gd name="T43" fmla="*/ 528 h 568"/>
                  <a:gd name="T44" fmla="*/ 2286 w 2286"/>
                  <a:gd name="T45" fmla="*/ 520 h 568"/>
                  <a:gd name="T46" fmla="*/ 2286 w 2286"/>
                  <a:gd name="T47" fmla="*/ 514 h 568"/>
                  <a:gd name="T48" fmla="*/ 1964 w 2286"/>
                  <a:gd name="T4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6" h="568">
                    <a:moveTo>
                      <a:pt x="1964" y="0"/>
                    </a:moveTo>
                    <a:lnTo>
                      <a:pt x="1152" y="0"/>
                    </a:lnTo>
                    <a:lnTo>
                      <a:pt x="1136" y="0"/>
                    </a:lnTo>
                    <a:lnTo>
                      <a:pt x="324" y="0"/>
                    </a:lnTo>
                    <a:lnTo>
                      <a:pt x="0" y="514"/>
                    </a:lnTo>
                    <a:lnTo>
                      <a:pt x="0" y="514"/>
                    </a:lnTo>
                    <a:lnTo>
                      <a:pt x="2" y="520"/>
                    </a:lnTo>
                    <a:lnTo>
                      <a:pt x="4" y="528"/>
                    </a:lnTo>
                    <a:lnTo>
                      <a:pt x="8" y="536"/>
                    </a:lnTo>
                    <a:lnTo>
                      <a:pt x="14" y="546"/>
                    </a:lnTo>
                    <a:lnTo>
                      <a:pt x="24" y="554"/>
                    </a:lnTo>
                    <a:lnTo>
                      <a:pt x="36" y="562"/>
                    </a:lnTo>
                    <a:lnTo>
                      <a:pt x="52" y="568"/>
                    </a:lnTo>
                    <a:lnTo>
                      <a:pt x="1136" y="568"/>
                    </a:lnTo>
                    <a:lnTo>
                      <a:pt x="1152" y="568"/>
                    </a:lnTo>
                    <a:lnTo>
                      <a:pt x="2236" y="568"/>
                    </a:lnTo>
                    <a:lnTo>
                      <a:pt x="2236" y="568"/>
                    </a:lnTo>
                    <a:lnTo>
                      <a:pt x="2252" y="562"/>
                    </a:lnTo>
                    <a:lnTo>
                      <a:pt x="2264" y="554"/>
                    </a:lnTo>
                    <a:lnTo>
                      <a:pt x="2272" y="546"/>
                    </a:lnTo>
                    <a:lnTo>
                      <a:pt x="2280" y="536"/>
                    </a:lnTo>
                    <a:lnTo>
                      <a:pt x="2284" y="528"/>
                    </a:lnTo>
                    <a:lnTo>
                      <a:pt x="2286" y="520"/>
                    </a:lnTo>
                    <a:lnTo>
                      <a:pt x="2286" y="514"/>
                    </a:lnTo>
                    <a:lnTo>
                      <a:pt x="19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147FA3A0-CD62-4085-8456-9BD0C21AF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375" y="5510213"/>
                <a:ext cx="3644900" cy="250825"/>
              </a:xfrm>
              <a:custGeom>
                <a:avLst/>
                <a:gdLst>
                  <a:gd name="T0" fmla="*/ 2280 w 2296"/>
                  <a:gd name="T1" fmla="*/ 0 h 158"/>
                  <a:gd name="T2" fmla="*/ 16 w 2296"/>
                  <a:gd name="T3" fmla="*/ 0 h 158"/>
                  <a:gd name="T4" fmla="*/ 4 w 2296"/>
                  <a:gd name="T5" fmla="*/ 16 h 158"/>
                  <a:gd name="T6" fmla="*/ 4 w 2296"/>
                  <a:gd name="T7" fmla="*/ 16 h 158"/>
                  <a:gd name="T8" fmla="*/ 2 w 2296"/>
                  <a:gd name="T9" fmla="*/ 38 h 158"/>
                  <a:gd name="T10" fmla="*/ 0 w 2296"/>
                  <a:gd name="T11" fmla="*/ 60 h 158"/>
                  <a:gd name="T12" fmla="*/ 0 w 2296"/>
                  <a:gd name="T13" fmla="*/ 86 h 158"/>
                  <a:gd name="T14" fmla="*/ 0 w 2296"/>
                  <a:gd name="T15" fmla="*/ 100 h 158"/>
                  <a:gd name="T16" fmla="*/ 4 w 2296"/>
                  <a:gd name="T17" fmla="*/ 112 h 158"/>
                  <a:gd name="T18" fmla="*/ 6 w 2296"/>
                  <a:gd name="T19" fmla="*/ 124 h 158"/>
                  <a:gd name="T20" fmla="*/ 12 w 2296"/>
                  <a:gd name="T21" fmla="*/ 134 h 158"/>
                  <a:gd name="T22" fmla="*/ 20 w 2296"/>
                  <a:gd name="T23" fmla="*/ 144 h 158"/>
                  <a:gd name="T24" fmla="*/ 28 w 2296"/>
                  <a:gd name="T25" fmla="*/ 152 h 158"/>
                  <a:gd name="T26" fmla="*/ 40 w 2296"/>
                  <a:gd name="T27" fmla="*/ 156 h 158"/>
                  <a:gd name="T28" fmla="*/ 54 w 2296"/>
                  <a:gd name="T29" fmla="*/ 158 h 158"/>
                  <a:gd name="T30" fmla="*/ 54 w 2296"/>
                  <a:gd name="T31" fmla="*/ 158 h 158"/>
                  <a:gd name="T32" fmla="*/ 628 w 2296"/>
                  <a:gd name="T33" fmla="*/ 158 h 158"/>
                  <a:gd name="T34" fmla="*/ 1144 w 2296"/>
                  <a:gd name="T35" fmla="*/ 158 h 158"/>
                  <a:gd name="T36" fmla="*/ 1148 w 2296"/>
                  <a:gd name="T37" fmla="*/ 158 h 158"/>
                  <a:gd name="T38" fmla="*/ 1152 w 2296"/>
                  <a:gd name="T39" fmla="*/ 158 h 158"/>
                  <a:gd name="T40" fmla="*/ 1152 w 2296"/>
                  <a:gd name="T41" fmla="*/ 158 h 158"/>
                  <a:gd name="T42" fmla="*/ 1666 w 2296"/>
                  <a:gd name="T43" fmla="*/ 158 h 158"/>
                  <a:gd name="T44" fmla="*/ 2242 w 2296"/>
                  <a:gd name="T45" fmla="*/ 158 h 158"/>
                  <a:gd name="T46" fmla="*/ 2242 w 2296"/>
                  <a:gd name="T47" fmla="*/ 158 h 158"/>
                  <a:gd name="T48" fmla="*/ 2256 w 2296"/>
                  <a:gd name="T49" fmla="*/ 156 h 158"/>
                  <a:gd name="T50" fmla="*/ 2266 w 2296"/>
                  <a:gd name="T51" fmla="*/ 152 h 158"/>
                  <a:gd name="T52" fmla="*/ 2276 w 2296"/>
                  <a:gd name="T53" fmla="*/ 144 h 158"/>
                  <a:gd name="T54" fmla="*/ 2284 w 2296"/>
                  <a:gd name="T55" fmla="*/ 134 h 158"/>
                  <a:gd name="T56" fmla="*/ 2288 w 2296"/>
                  <a:gd name="T57" fmla="*/ 124 h 158"/>
                  <a:gd name="T58" fmla="*/ 2292 w 2296"/>
                  <a:gd name="T59" fmla="*/ 112 h 158"/>
                  <a:gd name="T60" fmla="*/ 2296 w 2296"/>
                  <a:gd name="T61" fmla="*/ 100 h 158"/>
                  <a:gd name="T62" fmla="*/ 2296 w 2296"/>
                  <a:gd name="T63" fmla="*/ 86 h 158"/>
                  <a:gd name="T64" fmla="*/ 2296 w 2296"/>
                  <a:gd name="T65" fmla="*/ 60 h 158"/>
                  <a:gd name="T66" fmla="*/ 2294 w 2296"/>
                  <a:gd name="T67" fmla="*/ 38 h 158"/>
                  <a:gd name="T68" fmla="*/ 2290 w 2296"/>
                  <a:gd name="T69" fmla="*/ 16 h 158"/>
                  <a:gd name="T70" fmla="*/ 2280 w 2296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96" h="158">
                    <a:moveTo>
                      <a:pt x="2280" y="0"/>
                    </a:moveTo>
                    <a:lnTo>
                      <a:pt x="1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38"/>
                    </a:lnTo>
                    <a:lnTo>
                      <a:pt x="0" y="60"/>
                    </a:lnTo>
                    <a:lnTo>
                      <a:pt x="0" y="86"/>
                    </a:lnTo>
                    <a:lnTo>
                      <a:pt x="0" y="100"/>
                    </a:lnTo>
                    <a:lnTo>
                      <a:pt x="4" y="112"/>
                    </a:lnTo>
                    <a:lnTo>
                      <a:pt x="6" y="124"/>
                    </a:lnTo>
                    <a:lnTo>
                      <a:pt x="12" y="134"/>
                    </a:lnTo>
                    <a:lnTo>
                      <a:pt x="20" y="144"/>
                    </a:lnTo>
                    <a:lnTo>
                      <a:pt x="28" y="152"/>
                    </a:lnTo>
                    <a:lnTo>
                      <a:pt x="40" y="156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628" y="158"/>
                    </a:lnTo>
                    <a:lnTo>
                      <a:pt x="1144" y="158"/>
                    </a:lnTo>
                    <a:lnTo>
                      <a:pt x="1148" y="158"/>
                    </a:lnTo>
                    <a:lnTo>
                      <a:pt x="1152" y="158"/>
                    </a:lnTo>
                    <a:lnTo>
                      <a:pt x="1152" y="158"/>
                    </a:lnTo>
                    <a:lnTo>
                      <a:pt x="1666" y="158"/>
                    </a:lnTo>
                    <a:lnTo>
                      <a:pt x="2242" y="158"/>
                    </a:lnTo>
                    <a:lnTo>
                      <a:pt x="2242" y="158"/>
                    </a:lnTo>
                    <a:lnTo>
                      <a:pt x="2256" y="156"/>
                    </a:lnTo>
                    <a:lnTo>
                      <a:pt x="2266" y="152"/>
                    </a:lnTo>
                    <a:lnTo>
                      <a:pt x="2276" y="144"/>
                    </a:lnTo>
                    <a:lnTo>
                      <a:pt x="2284" y="134"/>
                    </a:lnTo>
                    <a:lnTo>
                      <a:pt x="2288" y="124"/>
                    </a:lnTo>
                    <a:lnTo>
                      <a:pt x="2292" y="112"/>
                    </a:lnTo>
                    <a:lnTo>
                      <a:pt x="2296" y="100"/>
                    </a:lnTo>
                    <a:lnTo>
                      <a:pt x="2296" y="86"/>
                    </a:lnTo>
                    <a:lnTo>
                      <a:pt x="2296" y="60"/>
                    </a:lnTo>
                    <a:lnTo>
                      <a:pt x="2294" y="38"/>
                    </a:lnTo>
                    <a:lnTo>
                      <a:pt x="2290" y="16"/>
                    </a:lnTo>
                    <a:lnTo>
                      <a:pt x="22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id="{1AA409E6-95F4-4A26-938E-7418E7E514B1}"/>
                </a:ext>
              </a:extLst>
            </p:cNvPr>
            <p:cNvGrpSpPr/>
            <p:nvPr/>
          </p:nvGrpSpPr>
          <p:grpSpPr>
            <a:xfrm>
              <a:off x="10868025" y="6008688"/>
              <a:ext cx="2520950" cy="727075"/>
              <a:chOff x="10928350" y="3894138"/>
              <a:chExt cx="2520950" cy="727075"/>
            </a:xfrm>
            <a:grpFill/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AFBBB93C-30E8-409D-AFDA-3DE86B2E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1525" y="3894138"/>
                <a:ext cx="2511425" cy="625475"/>
              </a:xfrm>
              <a:custGeom>
                <a:avLst/>
                <a:gdLst>
                  <a:gd name="T0" fmla="*/ 1360 w 1582"/>
                  <a:gd name="T1" fmla="*/ 0 h 394"/>
                  <a:gd name="T2" fmla="*/ 798 w 1582"/>
                  <a:gd name="T3" fmla="*/ 0 h 394"/>
                  <a:gd name="T4" fmla="*/ 786 w 1582"/>
                  <a:gd name="T5" fmla="*/ 0 h 394"/>
                  <a:gd name="T6" fmla="*/ 224 w 1582"/>
                  <a:gd name="T7" fmla="*/ 0 h 394"/>
                  <a:gd name="T8" fmla="*/ 0 w 1582"/>
                  <a:gd name="T9" fmla="*/ 356 h 394"/>
                  <a:gd name="T10" fmla="*/ 0 w 1582"/>
                  <a:gd name="T11" fmla="*/ 356 h 394"/>
                  <a:gd name="T12" fmla="*/ 2 w 1582"/>
                  <a:gd name="T13" fmla="*/ 360 h 394"/>
                  <a:gd name="T14" fmla="*/ 6 w 1582"/>
                  <a:gd name="T15" fmla="*/ 372 h 394"/>
                  <a:gd name="T16" fmla="*/ 10 w 1582"/>
                  <a:gd name="T17" fmla="*/ 378 h 394"/>
                  <a:gd name="T18" fmla="*/ 16 w 1582"/>
                  <a:gd name="T19" fmla="*/ 384 h 394"/>
                  <a:gd name="T20" fmla="*/ 26 w 1582"/>
                  <a:gd name="T21" fmla="*/ 390 h 394"/>
                  <a:gd name="T22" fmla="*/ 36 w 1582"/>
                  <a:gd name="T23" fmla="*/ 394 h 394"/>
                  <a:gd name="T24" fmla="*/ 786 w 1582"/>
                  <a:gd name="T25" fmla="*/ 394 h 394"/>
                  <a:gd name="T26" fmla="*/ 798 w 1582"/>
                  <a:gd name="T27" fmla="*/ 394 h 394"/>
                  <a:gd name="T28" fmla="*/ 1548 w 1582"/>
                  <a:gd name="T29" fmla="*/ 394 h 394"/>
                  <a:gd name="T30" fmla="*/ 1548 w 1582"/>
                  <a:gd name="T31" fmla="*/ 394 h 394"/>
                  <a:gd name="T32" fmla="*/ 1558 w 1582"/>
                  <a:gd name="T33" fmla="*/ 390 h 394"/>
                  <a:gd name="T34" fmla="*/ 1566 w 1582"/>
                  <a:gd name="T35" fmla="*/ 384 h 394"/>
                  <a:gd name="T36" fmla="*/ 1572 w 1582"/>
                  <a:gd name="T37" fmla="*/ 378 h 394"/>
                  <a:gd name="T38" fmla="*/ 1578 w 1582"/>
                  <a:gd name="T39" fmla="*/ 372 h 394"/>
                  <a:gd name="T40" fmla="*/ 1582 w 1582"/>
                  <a:gd name="T41" fmla="*/ 360 h 394"/>
                  <a:gd name="T42" fmla="*/ 1582 w 1582"/>
                  <a:gd name="T43" fmla="*/ 356 h 394"/>
                  <a:gd name="T44" fmla="*/ 1360 w 1582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2" h="394">
                    <a:moveTo>
                      <a:pt x="1360" y="0"/>
                    </a:moveTo>
                    <a:lnTo>
                      <a:pt x="798" y="0"/>
                    </a:lnTo>
                    <a:lnTo>
                      <a:pt x="786" y="0"/>
                    </a:lnTo>
                    <a:lnTo>
                      <a:pt x="224" y="0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2" y="360"/>
                    </a:lnTo>
                    <a:lnTo>
                      <a:pt x="6" y="372"/>
                    </a:lnTo>
                    <a:lnTo>
                      <a:pt x="10" y="378"/>
                    </a:lnTo>
                    <a:lnTo>
                      <a:pt x="16" y="384"/>
                    </a:lnTo>
                    <a:lnTo>
                      <a:pt x="26" y="390"/>
                    </a:lnTo>
                    <a:lnTo>
                      <a:pt x="36" y="394"/>
                    </a:lnTo>
                    <a:lnTo>
                      <a:pt x="786" y="394"/>
                    </a:lnTo>
                    <a:lnTo>
                      <a:pt x="798" y="394"/>
                    </a:lnTo>
                    <a:lnTo>
                      <a:pt x="1548" y="394"/>
                    </a:lnTo>
                    <a:lnTo>
                      <a:pt x="1548" y="394"/>
                    </a:lnTo>
                    <a:lnTo>
                      <a:pt x="1558" y="390"/>
                    </a:lnTo>
                    <a:lnTo>
                      <a:pt x="1566" y="384"/>
                    </a:lnTo>
                    <a:lnTo>
                      <a:pt x="1572" y="378"/>
                    </a:lnTo>
                    <a:lnTo>
                      <a:pt x="1578" y="372"/>
                    </a:lnTo>
                    <a:lnTo>
                      <a:pt x="1582" y="360"/>
                    </a:lnTo>
                    <a:lnTo>
                      <a:pt x="1582" y="356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6CC7BD90-1212-427F-B6E1-BEA535F01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8350" y="4446588"/>
                <a:ext cx="2520950" cy="174625"/>
              </a:xfrm>
              <a:custGeom>
                <a:avLst/>
                <a:gdLst>
                  <a:gd name="T0" fmla="*/ 1578 w 1588"/>
                  <a:gd name="T1" fmla="*/ 0 h 110"/>
                  <a:gd name="T2" fmla="*/ 10 w 1588"/>
                  <a:gd name="T3" fmla="*/ 0 h 110"/>
                  <a:gd name="T4" fmla="*/ 2 w 1588"/>
                  <a:gd name="T5" fmla="*/ 10 h 110"/>
                  <a:gd name="T6" fmla="*/ 2 w 1588"/>
                  <a:gd name="T7" fmla="*/ 10 h 110"/>
                  <a:gd name="T8" fmla="*/ 0 w 1588"/>
                  <a:gd name="T9" fmla="*/ 26 h 110"/>
                  <a:gd name="T10" fmla="*/ 0 w 1588"/>
                  <a:gd name="T11" fmla="*/ 42 h 110"/>
                  <a:gd name="T12" fmla="*/ 0 w 1588"/>
                  <a:gd name="T13" fmla="*/ 60 h 110"/>
                  <a:gd name="T14" fmla="*/ 2 w 1588"/>
                  <a:gd name="T15" fmla="*/ 78 h 110"/>
                  <a:gd name="T16" fmla="*/ 4 w 1588"/>
                  <a:gd name="T17" fmla="*/ 86 h 110"/>
                  <a:gd name="T18" fmla="*/ 8 w 1588"/>
                  <a:gd name="T19" fmla="*/ 94 h 110"/>
                  <a:gd name="T20" fmla="*/ 14 w 1588"/>
                  <a:gd name="T21" fmla="*/ 100 h 110"/>
                  <a:gd name="T22" fmla="*/ 20 w 1588"/>
                  <a:gd name="T23" fmla="*/ 104 h 110"/>
                  <a:gd name="T24" fmla="*/ 28 w 1588"/>
                  <a:gd name="T25" fmla="*/ 108 h 110"/>
                  <a:gd name="T26" fmla="*/ 36 w 1588"/>
                  <a:gd name="T27" fmla="*/ 110 h 110"/>
                  <a:gd name="T28" fmla="*/ 36 w 1588"/>
                  <a:gd name="T29" fmla="*/ 110 h 110"/>
                  <a:gd name="T30" fmla="*/ 790 w 1588"/>
                  <a:gd name="T31" fmla="*/ 110 h 110"/>
                  <a:gd name="T32" fmla="*/ 794 w 1588"/>
                  <a:gd name="T33" fmla="*/ 110 h 110"/>
                  <a:gd name="T34" fmla="*/ 796 w 1588"/>
                  <a:gd name="T35" fmla="*/ 110 h 110"/>
                  <a:gd name="T36" fmla="*/ 796 w 1588"/>
                  <a:gd name="T37" fmla="*/ 110 h 110"/>
                  <a:gd name="T38" fmla="*/ 1550 w 1588"/>
                  <a:gd name="T39" fmla="*/ 110 h 110"/>
                  <a:gd name="T40" fmla="*/ 1550 w 1588"/>
                  <a:gd name="T41" fmla="*/ 110 h 110"/>
                  <a:gd name="T42" fmla="*/ 1560 w 1588"/>
                  <a:gd name="T43" fmla="*/ 108 h 110"/>
                  <a:gd name="T44" fmla="*/ 1568 w 1588"/>
                  <a:gd name="T45" fmla="*/ 104 h 110"/>
                  <a:gd name="T46" fmla="*/ 1574 w 1588"/>
                  <a:gd name="T47" fmla="*/ 100 h 110"/>
                  <a:gd name="T48" fmla="*/ 1580 w 1588"/>
                  <a:gd name="T49" fmla="*/ 94 h 110"/>
                  <a:gd name="T50" fmla="*/ 1584 w 1588"/>
                  <a:gd name="T51" fmla="*/ 86 h 110"/>
                  <a:gd name="T52" fmla="*/ 1586 w 1588"/>
                  <a:gd name="T53" fmla="*/ 78 h 110"/>
                  <a:gd name="T54" fmla="*/ 1588 w 1588"/>
                  <a:gd name="T55" fmla="*/ 60 h 110"/>
                  <a:gd name="T56" fmla="*/ 1588 w 1588"/>
                  <a:gd name="T57" fmla="*/ 42 h 110"/>
                  <a:gd name="T58" fmla="*/ 1588 w 1588"/>
                  <a:gd name="T59" fmla="*/ 26 h 110"/>
                  <a:gd name="T60" fmla="*/ 1584 w 1588"/>
                  <a:gd name="T61" fmla="*/ 10 h 110"/>
                  <a:gd name="T62" fmla="*/ 1578 w 1588"/>
                  <a:gd name="T6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88" h="110">
                    <a:moveTo>
                      <a:pt x="1578" y="0"/>
                    </a:moveTo>
                    <a:lnTo>
                      <a:pt x="1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2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2" y="78"/>
                    </a:lnTo>
                    <a:lnTo>
                      <a:pt x="4" y="86"/>
                    </a:lnTo>
                    <a:lnTo>
                      <a:pt x="8" y="94"/>
                    </a:lnTo>
                    <a:lnTo>
                      <a:pt x="14" y="100"/>
                    </a:lnTo>
                    <a:lnTo>
                      <a:pt x="20" y="104"/>
                    </a:lnTo>
                    <a:lnTo>
                      <a:pt x="28" y="108"/>
                    </a:lnTo>
                    <a:lnTo>
                      <a:pt x="36" y="110"/>
                    </a:lnTo>
                    <a:lnTo>
                      <a:pt x="36" y="110"/>
                    </a:lnTo>
                    <a:lnTo>
                      <a:pt x="790" y="110"/>
                    </a:lnTo>
                    <a:lnTo>
                      <a:pt x="794" y="110"/>
                    </a:lnTo>
                    <a:lnTo>
                      <a:pt x="796" y="110"/>
                    </a:lnTo>
                    <a:lnTo>
                      <a:pt x="796" y="110"/>
                    </a:lnTo>
                    <a:lnTo>
                      <a:pt x="1550" y="110"/>
                    </a:lnTo>
                    <a:lnTo>
                      <a:pt x="1550" y="110"/>
                    </a:lnTo>
                    <a:lnTo>
                      <a:pt x="1560" y="108"/>
                    </a:lnTo>
                    <a:lnTo>
                      <a:pt x="1568" y="104"/>
                    </a:lnTo>
                    <a:lnTo>
                      <a:pt x="1574" y="100"/>
                    </a:lnTo>
                    <a:lnTo>
                      <a:pt x="1580" y="94"/>
                    </a:lnTo>
                    <a:lnTo>
                      <a:pt x="1584" y="86"/>
                    </a:lnTo>
                    <a:lnTo>
                      <a:pt x="1586" y="78"/>
                    </a:lnTo>
                    <a:lnTo>
                      <a:pt x="1588" y="60"/>
                    </a:lnTo>
                    <a:lnTo>
                      <a:pt x="1588" y="42"/>
                    </a:lnTo>
                    <a:lnTo>
                      <a:pt x="1588" y="26"/>
                    </a:lnTo>
                    <a:lnTo>
                      <a:pt x="1584" y="10"/>
                    </a:lnTo>
                    <a:lnTo>
                      <a:pt x="15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AU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Freeform 41">
            <a:extLst>
              <a:ext uri="{FF2B5EF4-FFF2-40B4-BE49-F238E27FC236}">
                <a16:creationId xmlns:a16="http://schemas.microsoft.com/office/drawing/2014/main" id="{316692DB-1001-40D7-A9FC-05EFCDD1DE61}"/>
              </a:ext>
            </a:extLst>
          </p:cNvPr>
          <p:cNvSpPr>
            <a:spLocks/>
          </p:cNvSpPr>
          <p:nvPr/>
        </p:nvSpPr>
        <p:spPr bwMode="auto">
          <a:xfrm>
            <a:off x="1698422" y="2655334"/>
            <a:ext cx="767427" cy="1734489"/>
          </a:xfrm>
          <a:custGeom>
            <a:avLst/>
            <a:gdLst>
              <a:gd name="connsiteX0" fmla="*/ 758825 w 2819400"/>
              <a:gd name="connsiteY0" fmla="*/ 1717675 h 6372225"/>
              <a:gd name="connsiteX1" fmla="*/ 749300 w 2819400"/>
              <a:gd name="connsiteY1" fmla="*/ 1720850 h 6372225"/>
              <a:gd name="connsiteX2" fmla="*/ 742950 w 2819400"/>
              <a:gd name="connsiteY2" fmla="*/ 1724025 h 6372225"/>
              <a:gd name="connsiteX3" fmla="*/ 727075 w 2819400"/>
              <a:gd name="connsiteY3" fmla="*/ 1736725 h 6372225"/>
              <a:gd name="connsiteX4" fmla="*/ 717550 w 2819400"/>
              <a:gd name="connsiteY4" fmla="*/ 1752600 h 6372225"/>
              <a:gd name="connsiteX5" fmla="*/ 711200 w 2819400"/>
              <a:gd name="connsiteY5" fmla="*/ 1768475 h 6372225"/>
              <a:gd name="connsiteX6" fmla="*/ 704850 w 2819400"/>
              <a:gd name="connsiteY6" fmla="*/ 1784350 h 6372225"/>
              <a:gd name="connsiteX7" fmla="*/ 701675 w 2819400"/>
              <a:gd name="connsiteY7" fmla="*/ 1835150 h 6372225"/>
              <a:gd name="connsiteX8" fmla="*/ 695325 w 2819400"/>
              <a:gd name="connsiteY8" fmla="*/ 1885950 h 6372225"/>
              <a:gd name="connsiteX9" fmla="*/ 682625 w 2819400"/>
              <a:gd name="connsiteY9" fmla="*/ 1936750 h 6372225"/>
              <a:gd name="connsiteX10" fmla="*/ 666750 w 2819400"/>
              <a:gd name="connsiteY10" fmla="*/ 1981200 h 6372225"/>
              <a:gd name="connsiteX11" fmla="*/ 638175 w 2819400"/>
              <a:gd name="connsiteY11" fmla="*/ 2041525 h 6372225"/>
              <a:gd name="connsiteX12" fmla="*/ 609600 w 2819400"/>
              <a:gd name="connsiteY12" fmla="*/ 2092325 h 6372225"/>
              <a:gd name="connsiteX13" fmla="*/ 581025 w 2819400"/>
              <a:gd name="connsiteY13" fmla="*/ 2139950 h 6372225"/>
              <a:gd name="connsiteX14" fmla="*/ 549275 w 2819400"/>
              <a:gd name="connsiteY14" fmla="*/ 2178050 h 6372225"/>
              <a:gd name="connsiteX15" fmla="*/ 523875 w 2819400"/>
              <a:gd name="connsiteY15" fmla="*/ 2209800 h 6372225"/>
              <a:gd name="connsiteX16" fmla="*/ 504825 w 2819400"/>
              <a:gd name="connsiteY16" fmla="*/ 2235200 h 6372225"/>
              <a:gd name="connsiteX17" fmla="*/ 482600 w 2819400"/>
              <a:gd name="connsiteY17" fmla="*/ 2254250 h 6372225"/>
              <a:gd name="connsiteX18" fmla="*/ 508000 w 2819400"/>
              <a:gd name="connsiteY18" fmla="*/ 2257425 h 6372225"/>
              <a:gd name="connsiteX19" fmla="*/ 542925 w 2819400"/>
              <a:gd name="connsiteY19" fmla="*/ 2257425 h 6372225"/>
              <a:gd name="connsiteX20" fmla="*/ 581025 w 2819400"/>
              <a:gd name="connsiteY20" fmla="*/ 2254250 h 6372225"/>
              <a:gd name="connsiteX21" fmla="*/ 596900 w 2819400"/>
              <a:gd name="connsiteY21" fmla="*/ 2247900 h 6372225"/>
              <a:gd name="connsiteX22" fmla="*/ 609600 w 2819400"/>
              <a:gd name="connsiteY22" fmla="*/ 2244725 h 6372225"/>
              <a:gd name="connsiteX23" fmla="*/ 622300 w 2819400"/>
              <a:gd name="connsiteY23" fmla="*/ 2235200 h 6372225"/>
              <a:gd name="connsiteX24" fmla="*/ 638175 w 2819400"/>
              <a:gd name="connsiteY24" fmla="*/ 2228850 h 6372225"/>
              <a:gd name="connsiteX25" fmla="*/ 682625 w 2819400"/>
              <a:gd name="connsiteY25" fmla="*/ 2219325 h 6372225"/>
              <a:gd name="connsiteX26" fmla="*/ 736600 w 2819400"/>
              <a:gd name="connsiteY26" fmla="*/ 2209800 h 6372225"/>
              <a:gd name="connsiteX27" fmla="*/ 752475 w 2819400"/>
              <a:gd name="connsiteY27" fmla="*/ 2184400 h 6372225"/>
              <a:gd name="connsiteX28" fmla="*/ 771525 w 2819400"/>
              <a:gd name="connsiteY28" fmla="*/ 2143125 h 6372225"/>
              <a:gd name="connsiteX29" fmla="*/ 790575 w 2819400"/>
              <a:gd name="connsiteY29" fmla="*/ 2098675 h 6372225"/>
              <a:gd name="connsiteX30" fmla="*/ 806450 w 2819400"/>
              <a:gd name="connsiteY30" fmla="*/ 2047875 h 6372225"/>
              <a:gd name="connsiteX31" fmla="*/ 819150 w 2819400"/>
              <a:gd name="connsiteY31" fmla="*/ 2000250 h 6372225"/>
              <a:gd name="connsiteX32" fmla="*/ 835025 w 2819400"/>
              <a:gd name="connsiteY32" fmla="*/ 1917700 h 6372225"/>
              <a:gd name="connsiteX33" fmla="*/ 841375 w 2819400"/>
              <a:gd name="connsiteY33" fmla="*/ 1885950 h 6372225"/>
              <a:gd name="connsiteX34" fmla="*/ 831850 w 2819400"/>
              <a:gd name="connsiteY34" fmla="*/ 1863725 h 6372225"/>
              <a:gd name="connsiteX35" fmla="*/ 822325 w 2819400"/>
              <a:gd name="connsiteY35" fmla="*/ 1841500 h 6372225"/>
              <a:gd name="connsiteX36" fmla="*/ 812800 w 2819400"/>
              <a:gd name="connsiteY36" fmla="*/ 1790700 h 6372225"/>
              <a:gd name="connsiteX37" fmla="*/ 806450 w 2819400"/>
              <a:gd name="connsiteY37" fmla="*/ 1752600 h 6372225"/>
              <a:gd name="connsiteX38" fmla="*/ 803275 w 2819400"/>
              <a:gd name="connsiteY38" fmla="*/ 1733550 h 6372225"/>
              <a:gd name="connsiteX39" fmla="*/ 790575 w 2819400"/>
              <a:gd name="connsiteY39" fmla="*/ 1727200 h 6372225"/>
              <a:gd name="connsiteX40" fmla="*/ 777875 w 2819400"/>
              <a:gd name="connsiteY40" fmla="*/ 1720850 h 6372225"/>
              <a:gd name="connsiteX41" fmla="*/ 768350 w 2819400"/>
              <a:gd name="connsiteY41" fmla="*/ 1717675 h 6372225"/>
              <a:gd name="connsiteX42" fmla="*/ 1400175 w 2819400"/>
              <a:gd name="connsiteY42" fmla="*/ 0 h 6372225"/>
              <a:gd name="connsiteX43" fmla="*/ 1450975 w 2819400"/>
              <a:gd name="connsiteY43" fmla="*/ 3175 h 6372225"/>
              <a:gd name="connsiteX44" fmla="*/ 1485900 w 2819400"/>
              <a:gd name="connsiteY44" fmla="*/ 9525 h 6372225"/>
              <a:gd name="connsiteX45" fmla="*/ 1520825 w 2819400"/>
              <a:gd name="connsiteY45" fmla="*/ 19050 h 6372225"/>
              <a:gd name="connsiteX46" fmla="*/ 1562100 w 2819400"/>
              <a:gd name="connsiteY46" fmla="*/ 34925 h 6372225"/>
              <a:gd name="connsiteX47" fmla="*/ 1603375 w 2819400"/>
              <a:gd name="connsiteY47" fmla="*/ 53975 h 6372225"/>
              <a:gd name="connsiteX48" fmla="*/ 1641475 w 2819400"/>
              <a:gd name="connsiteY48" fmla="*/ 79375 h 6372225"/>
              <a:gd name="connsiteX49" fmla="*/ 1660525 w 2819400"/>
              <a:gd name="connsiteY49" fmla="*/ 98425 h 6372225"/>
              <a:gd name="connsiteX50" fmla="*/ 1679575 w 2819400"/>
              <a:gd name="connsiteY50" fmla="*/ 114300 h 6372225"/>
              <a:gd name="connsiteX51" fmla="*/ 1695450 w 2819400"/>
              <a:gd name="connsiteY51" fmla="*/ 136525 h 6372225"/>
              <a:gd name="connsiteX52" fmla="*/ 1711325 w 2819400"/>
              <a:gd name="connsiteY52" fmla="*/ 158750 h 6372225"/>
              <a:gd name="connsiteX53" fmla="*/ 1727200 w 2819400"/>
              <a:gd name="connsiteY53" fmla="*/ 184150 h 6372225"/>
              <a:gd name="connsiteX54" fmla="*/ 1739900 w 2819400"/>
              <a:gd name="connsiteY54" fmla="*/ 212725 h 6372225"/>
              <a:gd name="connsiteX55" fmla="*/ 1752600 w 2819400"/>
              <a:gd name="connsiteY55" fmla="*/ 241300 h 6372225"/>
              <a:gd name="connsiteX56" fmla="*/ 1762125 w 2819400"/>
              <a:gd name="connsiteY56" fmla="*/ 276225 h 6372225"/>
              <a:gd name="connsiteX57" fmla="*/ 1768475 w 2819400"/>
              <a:gd name="connsiteY57" fmla="*/ 311150 h 6372225"/>
              <a:gd name="connsiteX58" fmla="*/ 1774825 w 2819400"/>
              <a:gd name="connsiteY58" fmla="*/ 352425 h 6372225"/>
              <a:gd name="connsiteX59" fmla="*/ 1778000 w 2819400"/>
              <a:gd name="connsiteY59" fmla="*/ 393700 h 6372225"/>
              <a:gd name="connsiteX60" fmla="*/ 1778000 w 2819400"/>
              <a:gd name="connsiteY60" fmla="*/ 438150 h 6372225"/>
              <a:gd name="connsiteX61" fmla="*/ 1778000 w 2819400"/>
              <a:gd name="connsiteY61" fmla="*/ 488950 h 6372225"/>
              <a:gd name="connsiteX62" fmla="*/ 1771650 w 2819400"/>
              <a:gd name="connsiteY62" fmla="*/ 539750 h 6372225"/>
              <a:gd name="connsiteX63" fmla="*/ 1778000 w 2819400"/>
              <a:gd name="connsiteY63" fmla="*/ 539750 h 6372225"/>
              <a:gd name="connsiteX64" fmla="*/ 1787525 w 2819400"/>
              <a:gd name="connsiteY64" fmla="*/ 542925 h 6372225"/>
              <a:gd name="connsiteX65" fmla="*/ 1793875 w 2819400"/>
              <a:gd name="connsiteY65" fmla="*/ 546100 h 6372225"/>
              <a:gd name="connsiteX66" fmla="*/ 1803400 w 2819400"/>
              <a:gd name="connsiteY66" fmla="*/ 552450 h 6372225"/>
              <a:gd name="connsiteX67" fmla="*/ 1809750 w 2819400"/>
              <a:gd name="connsiteY67" fmla="*/ 561975 h 6372225"/>
              <a:gd name="connsiteX68" fmla="*/ 1812925 w 2819400"/>
              <a:gd name="connsiteY68" fmla="*/ 577850 h 6372225"/>
              <a:gd name="connsiteX69" fmla="*/ 1812925 w 2819400"/>
              <a:gd name="connsiteY69" fmla="*/ 596900 h 6372225"/>
              <a:gd name="connsiteX70" fmla="*/ 1838325 w 2819400"/>
              <a:gd name="connsiteY70" fmla="*/ 590550 h 6372225"/>
              <a:gd name="connsiteX71" fmla="*/ 1863725 w 2819400"/>
              <a:gd name="connsiteY71" fmla="*/ 590550 h 6372225"/>
              <a:gd name="connsiteX72" fmla="*/ 1892300 w 2819400"/>
              <a:gd name="connsiteY72" fmla="*/ 590550 h 6372225"/>
              <a:gd name="connsiteX73" fmla="*/ 1911350 w 2819400"/>
              <a:gd name="connsiteY73" fmla="*/ 587375 h 6372225"/>
              <a:gd name="connsiteX74" fmla="*/ 1936750 w 2819400"/>
              <a:gd name="connsiteY74" fmla="*/ 581025 h 6372225"/>
              <a:gd name="connsiteX75" fmla="*/ 2006600 w 2819400"/>
              <a:gd name="connsiteY75" fmla="*/ 558800 h 6372225"/>
              <a:gd name="connsiteX76" fmla="*/ 2044700 w 2819400"/>
              <a:gd name="connsiteY76" fmla="*/ 546100 h 6372225"/>
              <a:gd name="connsiteX77" fmla="*/ 2085975 w 2819400"/>
              <a:gd name="connsiteY77" fmla="*/ 536575 h 6372225"/>
              <a:gd name="connsiteX78" fmla="*/ 2127250 w 2819400"/>
              <a:gd name="connsiteY78" fmla="*/ 533400 h 6372225"/>
              <a:gd name="connsiteX79" fmla="*/ 2168525 w 2819400"/>
              <a:gd name="connsiteY79" fmla="*/ 533400 h 6372225"/>
              <a:gd name="connsiteX80" fmla="*/ 2187575 w 2819400"/>
              <a:gd name="connsiteY80" fmla="*/ 523875 h 6372225"/>
              <a:gd name="connsiteX81" fmla="*/ 2238375 w 2819400"/>
              <a:gd name="connsiteY81" fmla="*/ 504825 h 6372225"/>
              <a:gd name="connsiteX82" fmla="*/ 2317750 w 2819400"/>
              <a:gd name="connsiteY82" fmla="*/ 479425 h 6372225"/>
              <a:gd name="connsiteX83" fmla="*/ 2362200 w 2819400"/>
              <a:gd name="connsiteY83" fmla="*/ 466725 h 6372225"/>
              <a:gd name="connsiteX84" fmla="*/ 2406650 w 2819400"/>
              <a:gd name="connsiteY84" fmla="*/ 457200 h 6372225"/>
              <a:gd name="connsiteX85" fmla="*/ 2457450 w 2819400"/>
              <a:gd name="connsiteY85" fmla="*/ 450850 h 6372225"/>
              <a:gd name="connsiteX86" fmla="*/ 2505075 w 2819400"/>
              <a:gd name="connsiteY86" fmla="*/ 444500 h 6372225"/>
              <a:gd name="connsiteX87" fmla="*/ 2552700 w 2819400"/>
              <a:gd name="connsiteY87" fmla="*/ 447675 h 6372225"/>
              <a:gd name="connsiteX88" fmla="*/ 2600325 w 2819400"/>
              <a:gd name="connsiteY88" fmla="*/ 454025 h 6372225"/>
              <a:gd name="connsiteX89" fmla="*/ 2622550 w 2819400"/>
              <a:gd name="connsiteY89" fmla="*/ 460375 h 6372225"/>
              <a:gd name="connsiteX90" fmla="*/ 2644775 w 2819400"/>
              <a:gd name="connsiteY90" fmla="*/ 466725 h 6372225"/>
              <a:gd name="connsiteX91" fmla="*/ 2663825 w 2819400"/>
              <a:gd name="connsiteY91" fmla="*/ 476250 h 6372225"/>
              <a:gd name="connsiteX92" fmla="*/ 2682875 w 2819400"/>
              <a:gd name="connsiteY92" fmla="*/ 488950 h 6372225"/>
              <a:gd name="connsiteX93" fmla="*/ 2698750 w 2819400"/>
              <a:gd name="connsiteY93" fmla="*/ 501650 h 6372225"/>
              <a:gd name="connsiteX94" fmla="*/ 2717800 w 2819400"/>
              <a:gd name="connsiteY94" fmla="*/ 517525 h 6372225"/>
              <a:gd name="connsiteX95" fmla="*/ 2730500 w 2819400"/>
              <a:gd name="connsiteY95" fmla="*/ 536575 h 6372225"/>
              <a:gd name="connsiteX96" fmla="*/ 2743200 w 2819400"/>
              <a:gd name="connsiteY96" fmla="*/ 555625 h 6372225"/>
              <a:gd name="connsiteX97" fmla="*/ 2746375 w 2819400"/>
              <a:gd name="connsiteY97" fmla="*/ 577850 h 6372225"/>
              <a:gd name="connsiteX98" fmla="*/ 2755900 w 2819400"/>
              <a:gd name="connsiteY98" fmla="*/ 628650 h 6372225"/>
              <a:gd name="connsiteX99" fmla="*/ 2768600 w 2819400"/>
              <a:gd name="connsiteY99" fmla="*/ 695325 h 6372225"/>
              <a:gd name="connsiteX100" fmla="*/ 2781300 w 2819400"/>
              <a:gd name="connsiteY100" fmla="*/ 727075 h 6372225"/>
              <a:gd name="connsiteX101" fmla="*/ 2794000 w 2819400"/>
              <a:gd name="connsiteY101" fmla="*/ 758825 h 6372225"/>
              <a:gd name="connsiteX102" fmla="*/ 2803525 w 2819400"/>
              <a:gd name="connsiteY102" fmla="*/ 812800 h 6372225"/>
              <a:gd name="connsiteX103" fmla="*/ 2809875 w 2819400"/>
              <a:gd name="connsiteY103" fmla="*/ 873125 h 6372225"/>
              <a:gd name="connsiteX104" fmla="*/ 2816225 w 2819400"/>
              <a:gd name="connsiteY104" fmla="*/ 958850 h 6372225"/>
              <a:gd name="connsiteX105" fmla="*/ 2819400 w 2819400"/>
              <a:gd name="connsiteY105" fmla="*/ 1060450 h 6372225"/>
              <a:gd name="connsiteX106" fmla="*/ 2819400 w 2819400"/>
              <a:gd name="connsiteY106" fmla="*/ 1117600 h 6372225"/>
              <a:gd name="connsiteX107" fmla="*/ 2816225 w 2819400"/>
              <a:gd name="connsiteY107" fmla="*/ 1177925 h 6372225"/>
              <a:gd name="connsiteX108" fmla="*/ 2809875 w 2819400"/>
              <a:gd name="connsiteY108" fmla="*/ 1244600 h 6372225"/>
              <a:gd name="connsiteX109" fmla="*/ 2803525 w 2819400"/>
              <a:gd name="connsiteY109" fmla="*/ 1311275 h 6372225"/>
              <a:gd name="connsiteX110" fmla="*/ 2790825 w 2819400"/>
              <a:gd name="connsiteY110" fmla="*/ 1381125 h 6372225"/>
              <a:gd name="connsiteX111" fmla="*/ 2778125 w 2819400"/>
              <a:gd name="connsiteY111" fmla="*/ 1457325 h 6372225"/>
              <a:gd name="connsiteX112" fmla="*/ 2787650 w 2819400"/>
              <a:gd name="connsiteY112" fmla="*/ 1555750 h 6372225"/>
              <a:gd name="connsiteX113" fmla="*/ 2790825 w 2819400"/>
              <a:gd name="connsiteY113" fmla="*/ 1641475 h 6372225"/>
              <a:gd name="connsiteX114" fmla="*/ 2790825 w 2819400"/>
              <a:gd name="connsiteY114" fmla="*/ 1679575 h 6372225"/>
              <a:gd name="connsiteX115" fmla="*/ 2790825 w 2819400"/>
              <a:gd name="connsiteY115" fmla="*/ 1714500 h 6372225"/>
              <a:gd name="connsiteX116" fmla="*/ 2787650 w 2819400"/>
              <a:gd name="connsiteY116" fmla="*/ 1800225 h 6372225"/>
              <a:gd name="connsiteX117" fmla="*/ 2784475 w 2819400"/>
              <a:gd name="connsiteY117" fmla="*/ 1908175 h 6372225"/>
              <a:gd name="connsiteX118" fmla="*/ 2781300 w 2819400"/>
              <a:gd name="connsiteY118" fmla="*/ 1958975 h 6372225"/>
              <a:gd name="connsiteX119" fmla="*/ 2774950 w 2819400"/>
              <a:gd name="connsiteY119" fmla="*/ 2009775 h 6372225"/>
              <a:gd name="connsiteX120" fmla="*/ 2762250 w 2819400"/>
              <a:gd name="connsiteY120" fmla="*/ 2047875 h 6372225"/>
              <a:gd name="connsiteX121" fmla="*/ 2755900 w 2819400"/>
              <a:gd name="connsiteY121" fmla="*/ 2063750 h 6372225"/>
              <a:gd name="connsiteX122" fmla="*/ 2746375 w 2819400"/>
              <a:gd name="connsiteY122" fmla="*/ 2076450 h 6372225"/>
              <a:gd name="connsiteX123" fmla="*/ 2670175 w 2819400"/>
              <a:gd name="connsiteY123" fmla="*/ 2159000 h 6372225"/>
              <a:gd name="connsiteX124" fmla="*/ 2628900 w 2819400"/>
              <a:gd name="connsiteY124" fmla="*/ 2200275 h 6372225"/>
              <a:gd name="connsiteX125" fmla="*/ 2597150 w 2819400"/>
              <a:gd name="connsiteY125" fmla="*/ 2228850 h 6372225"/>
              <a:gd name="connsiteX126" fmla="*/ 2571750 w 2819400"/>
              <a:gd name="connsiteY126" fmla="*/ 2247900 h 6372225"/>
              <a:gd name="connsiteX127" fmla="*/ 2555875 w 2819400"/>
              <a:gd name="connsiteY127" fmla="*/ 2251075 h 6372225"/>
              <a:gd name="connsiteX128" fmla="*/ 2536825 w 2819400"/>
              <a:gd name="connsiteY128" fmla="*/ 2254250 h 6372225"/>
              <a:gd name="connsiteX129" fmla="*/ 2514600 w 2819400"/>
              <a:gd name="connsiteY129" fmla="*/ 2257425 h 6372225"/>
              <a:gd name="connsiteX130" fmla="*/ 2492375 w 2819400"/>
              <a:gd name="connsiteY130" fmla="*/ 2257425 h 6372225"/>
              <a:gd name="connsiteX131" fmla="*/ 2479675 w 2819400"/>
              <a:gd name="connsiteY131" fmla="*/ 2254250 h 6372225"/>
              <a:gd name="connsiteX132" fmla="*/ 2476500 w 2819400"/>
              <a:gd name="connsiteY132" fmla="*/ 2251075 h 6372225"/>
              <a:gd name="connsiteX133" fmla="*/ 2476500 w 2819400"/>
              <a:gd name="connsiteY133" fmla="*/ 2247900 h 6372225"/>
              <a:gd name="connsiteX134" fmla="*/ 2479675 w 2819400"/>
              <a:gd name="connsiteY134" fmla="*/ 2241550 h 6372225"/>
              <a:gd name="connsiteX135" fmla="*/ 2489200 w 2819400"/>
              <a:gd name="connsiteY135" fmla="*/ 2232025 h 6372225"/>
              <a:gd name="connsiteX136" fmla="*/ 2520950 w 2819400"/>
              <a:gd name="connsiteY136" fmla="*/ 2212975 h 6372225"/>
              <a:gd name="connsiteX137" fmla="*/ 2498725 w 2819400"/>
              <a:gd name="connsiteY137" fmla="*/ 2203450 h 6372225"/>
              <a:gd name="connsiteX138" fmla="*/ 2479675 w 2819400"/>
              <a:gd name="connsiteY138" fmla="*/ 2193925 h 6372225"/>
              <a:gd name="connsiteX139" fmla="*/ 2457450 w 2819400"/>
              <a:gd name="connsiteY139" fmla="*/ 2181225 h 6372225"/>
              <a:gd name="connsiteX140" fmla="*/ 2444750 w 2819400"/>
              <a:gd name="connsiteY140" fmla="*/ 2168525 h 6372225"/>
              <a:gd name="connsiteX141" fmla="*/ 2441575 w 2819400"/>
              <a:gd name="connsiteY141" fmla="*/ 2165350 h 6372225"/>
              <a:gd name="connsiteX142" fmla="*/ 2441575 w 2819400"/>
              <a:gd name="connsiteY142" fmla="*/ 2159000 h 6372225"/>
              <a:gd name="connsiteX143" fmla="*/ 2444750 w 2819400"/>
              <a:gd name="connsiteY143" fmla="*/ 2155825 h 6372225"/>
              <a:gd name="connsiteX144" fmla="*/ 2454275 w 2819400"/>
              <a:gd name="connsiteY144" fmla="*/ 2152650 h 6372225"/>
              <a:gd name="connsiteX145" fmla="*/ 2489200 w 2819400"/>
              <a:gd name="connsiteY145" fmla="*/ 2149475 h 6372225"/>
              <a:gd name="connsiteX146" fmla="*/ 2543175 w 2819400"/>
              <a:gd name="connsiteY146" fmla="*/ 2149475 h 6372225"/>
              <a:gd name="connsiteX147" fmla="*/ 2527300 w 2819400"/>
              <a:gd name="connsiteY147" fmla="*/ 2139950 h 6372225"/>
              <a:gd name="connsiteX148" fmla="*/ 2492375 w 2819400"/>
              <a:gd name="connsiteY148" fmla="*/ 2117725 h 6372225"/>
              <a:gd name="connsiteX149" fmla="*/ 2479675 w 2819400"/>
              <a:gd name="connsiteY149" fmla="*/ 2108200 h 6372225"/>
              <a:gd name="connsiteX150" fmla="*/ 2473325 w 2819400"/>
              <a:gd name="connsiteY150" fmla="*/ 2098675 h 6372225"/>
              <a:gd name="connsiteX151" fmla="*/ 2476500 w 2819400"/>
              <a:gd name="connsiteY151" fmla="*/ 2095500 h 6372225"/>
              <a:gd name="connsiteX152" fmla="*/ 2479675 w 2819400"/>
              <a:gd name="connsiteY152" fmla="*/ 2092325 h 6372225"/>
              <a:gd name="connsiteX153" fmla="*/ 2498725 w 2819400"/>
              <a:gd name="connsiteY153" fmla="*/ 2089150 h 6372225"/>
              <a:gd name="connsiteX154" fmla="*/ 2511425 w 2819400"/>
              <a:gd name="connsiteY154" fmla="*/ 2092325 h 6372225"/>
              <a:gd name="connsiteX155" fmla="*/ 2543175 w 2819400"/>
              <a:gd name="connsiteY155" fmla="*/ 2098675 h 6372225"/>
              <a:gd name="connsiteX156" fmla="*/ 2559050 w 2819400"/>
              <a:gd name="connsiteY156" fmla="*/ 2101850 h 6372225"/>
              <a:gd name="connsiteX157" fmla="*/ 2578100 w 2819400"/>
              <a:gd name="connsiteY157" fmla="*/ 2101850 h 6372225"/>
              <a:gd name="connsiteX158" fmla="*/ 2593975 w 2819400"/>
              <a:gd name="connsiteY158" fmla="*/ 2101850 h 6372225"/>
              <a:gd name="connsiteX159" fmla="*/ 2603500 w 2819400"/>
              <a:gd name="connsiteY159" fmla="*/ 2095500 h 6372225"/>
              <a:gd name="connsiteX160" fmla="*/ 2600325 w 2819400"/>
              <a:gd name="connsiteY160" fmla="*/ 2085975 h 6372225"/>
              <a:gd name="connsiteX161" fmla="*/ 2587625 w 2819400"/>
              <a:gd name="connsiteY161" fmla="*/ 2063750 h 6372225"/>
              <a:gd name="connsiteX162" fmla="*/ 2578100 w 2819400"/>
              <a:gd name="connsiteY162" fmla="*/ 2054225 h 6372225"/>
              <a:gd name="connsiteX163" fmla="*/ 2568575 w 2819400"/>
              <a:gd name="connsiteY163" fmla="*/ 2044700 h 6372225"/>
              <a:gd name="connsiteX164" fmla="*/ 2555875 w 2819400"/>
              <a:gd name="connsiteY164" fmla="*/ 2038350 h 6372225"/>
              <a:gd name="connsiteX165" fmla="*/ 2543175 w 2819400"/>
              <a:gd name="connsiteY165" fmla="*/ 2035175 h 6372225"/>
              <a:gd name="connsiteX166" fmla="*/ 2540000 w 2819400"/>
              <a:gd name="connsiteY166" fmla="*/ 2028825 h 6372225"/>
              <a:gd name="connsiteX167" fmla="*/ 2536825 w 2819400"/>
              <a:gd name="connsiteY167" fmla="*/ 2019300 h 6372225"/>
              <a:gd name="connsiteX168" fmla="*/ 2536825 w 2819400"/>
              <a:gd name="connsiteY168" fmla="*/ 2012950 h 6372225"/>
              <a:gd name="connsiteX169" fmla="*/ 2540000 w 2819400"/>
              <a:gd name="connsiteY169" fmla="*/ 2006600 h 6372225"/>
              <a:gd name="connsiteX170" fmla="*/ 2549525 w 2819400"/>
              <a:gd name="connsiteY170" fmla="*/ 2003425 h 6372225"/>
              <a:gd name="connsiteX171" fmla="*/ 2571750 w 2819400"/>
              <a:gd name="connsiteY171" fmla="*/ 2006600 h 6372225"/>
              <a:gd name="connsiteX172" fmla="*/ 2600325 w 2819400"/>
              <a:gd name="connsiteY172" fmla="*/ 2016125 h 6372225"/>
              <a:gd name="connsiteX173" fmla="*/ 2603500 w 2819400"/>
              <a:gd name="connsiteY173" fmla="*/ 2003425 h 6372225"/>
              <a:gd name="connsiteX174" fmla="*/ 2603500 w 2819400"/>
              <a:gd name="connsiteY174" fmla="*/ 1987550 h 6372225"/>
              <a:gd name="connsiteX175" fmla="*/ 2600325 w 2819400"/>
              <a:gd name="connsiteY175" fmla="*/ 1971675 h 6372225"/>
              <a:gd name="connsiteX176" fmla="*/ 2590800 w 2819400"/>
              <a:gd name="connsiteY176" fmla="*/ 1955800 h 6372225"/>
              <a:gd name="connsiteX177" fmla="*/ 2584450 w 2819400"/>
              <a:gd name="connsiteY177" fmla="*/ 1946275 h 6372225"/>
              <a:gd name="connsiteX178" fmla="*/ 2578100 w 2819400"/>
              <a:gd name="connsiteY178" fmla="*/ 1939925 h 6372225"/>
              <a:gd name="connsiteX179" fmla="*/ 2565400 w 2819400"/>
              <a:gd name="connsiteY179" fmla="*/ 1936750 h 6372225"/>
              <a:gd name="connsiteX180" fmla="*/ 2552700 w 2819400"/>
              <a:gd name="connsiteY180" fmla="*/ 1933575 h 6372225"/>
              <a:gd name="connsiteX181" fmla="*/ 2536825 w 2819400"/>
              <a:gd name="connsiteY181" fmla="*/ 1930400 h 6372225"/>
              <a:gd name="connsiteX182" fmla="*/ 2517775 w 2819400"/>
              <a:gd name="connsiteY182" fmla="*/ 1930400 h 6372225"/>
              <a:gd name="connsiteX183" fmla="*/ 2508250 w 2819400"/>
              <a:gd name="connsiteY183" fmla="*/ 1930400 h 6372225"/>
              <a:gd name="connsiteX184" fmla="*/ 2486025 w 2819400"/>
              <a:gd name="connsiteY184" fmla="*/ 1936750 h 6372225"/>
              <a:gd name="connsiteX185" fmla="*/ 2473325 w 2819400"/>
              <a:gd name="connsiteY185" fmla="*/ 1943100 h 6372225"/>
              <a:gd name="connsiteX186" fmla="*/ 2460625 w 2819400"/>
              <a:gd name="connsiteY186" fmla="*/ 1949450 h 6372225"/>
              <a:gd name="connsiteX187" fmla="*/ 2447925 w 2819400"/>
              <a:gd name="connsiteY187" fmla="*/ 1955800 h 6372225"/>
              <a:gd name="connsiteX188" fmla="*/ 2438400 w 2819400"/>
              <a:gd name="connsiteY188" fmla="*/ 1968500 h 6372225"/>
              <a:gd name="connsiteX189" fmla="*/ 2416175 w 2819400"/>
              <a:gd name="connsiteY189" fmla="*/ 1984375 h 6372225"/>
              <a:gd name="connsiteX190" fmla="*/ 2390775 w 2819400"/>
              <a:gd name="connsiteY190" fmla="*/ 2000250 h 6372225"/>
              <a:gd name="connsiteX191" fmla="*/ 2365375 w 2819400"/>
              <a:gd name="connsiteY191" fmla="*/ 2016125 h 6372225"/>
              <a:gd name="connsiteX192" fmla="*/ 2339975 w 2819400"/>
              <a:gd name="connsiteY192" fmla="*/ 2022475 h 6372225"/>
              <a:gd name="connsiteX193" fmla="*/ 2327275 w 2819400"/>
              <a:gd name="connsiteY193" fmla="*/ 2022475 h 6372225"/>
              <a:gd name="connsiteX194" fmla="*/ 2320925 w 2819400"/>
              <a:gd name="connsiteY194" fmla="*/ 2019300 h 6372225"/>
              <a:gd name="connsiteX195" fmla="*/ 2314575 w 2819400"/>
              <a:gd name="connsiteY195" fmla="*/ 2016125 h 6372225"/>
              <a:gd name="connsiteX196" fmla="*/ 2311400 w 2819400"/>
              <a:gd name="connsiteY196" fmla="*/ 2003425 h 6372225"/>
              <a:gd name="connsiteX197" fmla="*/ 2311400 w 2819400"/>
              <a:gd name="connsiteY197" fmla="*/ 1987550 h 6372225"/>
              <a:gd name="connsiteX198" fmla="*/ 2314575 w 2819400"/>
              <a:gd name="connsiteY198" fmla="*/ 1968500 h 6372225"/>
              <a:gd name="connsiteX199" fmla="*/ 2339975 w 2819400"/>
              <a:gd name="connsiteY199" fmla="*/ 1949450 h 6372225"/>
              <a:gd name="connsiteX200" fmla="*/ 2365375 w 2819400"/>
              <a:gd name="connsiteY200" fmla="*/ 1933575 h 6372225"/>
              <a:gd name="connsiteX201" fmla="*/ 2390775 w 2819400"/>
              <a:gd name="connsiteY201" fmla="*/ 1920875 h 6372225"/>
              <a:gd name="connsiteX202" fmla="*/ 2403475 w 2819400"/>
              <a:gd name="connsiteY202" fmla="*/ 1911350 h 6372225"/>
              <a:gd name="connsiteX203" fmla="*/ 2413000 w 2819400"/>
              <a:gd name="connsiteY203" fmla="*/ 1905000 h 6372225"/>
              <a:gd name="connsiteX204" fmla="*/ 2432050 w 2819400"/>
              <a:gd name="connsiteY204" fmla="*/ 1882775 h 6372225"/>
              <a:gd name="connsiteX205" fmla="*/ 2447925 w 2819400"/>
              <a:gd name="connsiteY205" fmla="*/ 1860550 h 6372225"/>
              <a:gd name="connsiteX206" fmla="*/ 2460625 w 2819400"/>
              <a:gd name="connsiteY206" fmla="*/ 1835150 h 6372225"/>
              <a:gd name="connsiteX207" fmla="*/ 2498725 w 2819400"/>
              <a:gd name="connsiteY207" fmla="*/ 1768475 h 6372225"/>
              <a:gd name="connsiteX208" fmla="*/ 2524125 w 2819400"/>
              <a:gd name="connsiteY208" fmla="*/ 1730375 h 6372225"/>
              <a:gd name="connsiteX209" fmla="*/ 2536825 w 2819400"/>
              <a:gd name="connsiteY209" fmla="*/ 1714500 h 6372225"/>
              <a:gd name="connsiteX210" fmla="*/ 2552700 w 2819400"/>
              <a:gd name="connsiteY210" fmla="*/ 1701800 h 6372225"/>
              <a:gd name="connsiteX211" fmla="*/ 2565400 w 2819400"/>
              <a:gd name="connsiteY211" fmla="*/ 1689100 h 6372225"/>
              <a:gd name="connsiteX212" fmla="*/ 2574925 w 2819400"/>
              <a:gd name="connsiteY212" fmla="*/ 1676400 h 6372225"/>
              <a:gd name="connsiteX213" fmla="*/ 2584450 w 2819400"/>
              <a:gd name="connsiteY213" fmla="*/ 1660525 h 6372225"/>
              <a:gd name="connsiteX214" fmla="*/ 2587625 w 2819400"/>
              <a:gd name="connsiteY214" fmla="*/ 1647825 h 6372225"/>
              <a:gd name="connsiteX215" fmla="*/ 2590800 w 2819400"/>
              <a:gd name="connsiteY215" fmla="*/ 1631950 h 6372225"/>
              <a:gd name="connsiteX216" fmla="*/ 2590800 w 2819400"/>
              <a:gd name="connsiteY216" fmla="*/ 1612900 h 6372225"/>
              <a:gd name="connsiteX217" fmla="*/ 2584450 w 2819400"/>
              <a:gd name="connsiteY217" fmla="*/ 1581150 h 6372225"/>
              <a:gd name="connsiteX218" fmla="*/ 2565400 w 2819400"/>
              <a:gd name="connsiteY218" fmla="*/ 1495425 h 6372225"/>
              <a:gd name="connsiteX219" fmla="*/ 2527300 w 2819400"/>
              <a:gd name="connsiteY219" fmla="*/ 1346200 h 6372225"/>
              <a:gd name="connsiteX220" fmla="*/ 2489200 w 2819400"/>
              <a:gd name="connsiteY220" fmla="*/ 1200150 h 6372225"/>
              <a:gd name="connsiteX221" fmla="*/ 2473325 w 2819400"/>
              <a:gd name="connsiteY221" fmla="*/ 1146175 h 6372225"/>
              <a:gd name="connsiteX222" fmla="*/ 2470150 w 2819400"/>
              <a:gd name="connsiteY222" fmla="*/ 1117600 h 6372225"/>
              <a:gd name="connsiteX223" fmla="*/ 2311400 w 2819400"/>
              <a:gd name="connsiteY223" fmla="*/ 1276350 h 6372225"/>
              <a:gd name="connsiteX224" fmla="*/ 2301875 w 2819400"/>
              <a:gd name="connsiteY224" fmla="*/ 1292225 h 6372225"/>
              <a:gd name="connsiteX225" fmla="*/ 2286000 w 2819400"/>
              <a:gd name="connsiteY225" fmla="*/ 1330325 h 6372225"/>
              <a:gd name="connsiteX226" fmla="*/ 2241550 w 2819400"/>
              <a:gd name="connsiteY226" fmla="*/ 1447800 h 6372225"/>
              <a:gd name="connsiteX227" fmla="*/ 2216150 w 2819400"/>
              <a:gd name="connsiteY227" fmla="*/ 1511300 h 6372225"/>
              <a:gd name="connsiteX228" fmla="*/ 2190750 w 2819400"/>
              <a:gd name="connsiteY228" fmla="*/ 1568450 h 6372225"/>
              <a:gd name="connsiteX229" fmla="*/ 2168525 w 2819400"/>
              <a:gd name="connsiteY229" fmla="*/ 1612900 h 6372225"/>
              <a:gd name="connsiteX230" fmla="*/ 2159000 w 2819400"/>
              <a:gd name="connsiteY230" fmla="*/ 1628775 h 6372225"/>
              <a:gd name="connsiteX231" fmla="*/ 2149475 w 2819400"/>
              <a:gd name="connsiteY231" fmla="*/ 1638300 h 6372225"/>
              <a:gd name="connsiteX232" fmla="*/ 2124075 w 2819400"/>
              <a:gd name="connsiteY232" fmla="*/ 1730375 h 6372225"/>
              <a:gd name="connsiteX233" fmla="*/ 2105025 w 2819400"/>
              <a:gd name="connsiteY233" fmla="*/ 1800225 h 6372225"/>
              <a:gd name="connsiteX234" fmla="*/ 2101850 w 2819400"/>
              <a:gd name="connsiteY234" fmla="*/ 1825625 h 6372225"/>
              <a:gd name="connsiteX235" fmla="*/ 2098675 w 2819400"/>
              <a:gd name="connsiteY235" fmla="*/ 1841500 h 6372225"/>
              <a:gd name="connsiteX236" fmla="*/ 2114550 w 2819400"/>
              <a:gd name="connsiteY236" fmla="*/ 1943100 h 6372225"/>
              <a:gd name="connsiteX237" fmla="*/ 2124075 w 2819400"/>
              <a:gd name="connsiteY237" fmla="*/ 2009775 h 6372225"/>
              <a:gd name="connsiteX238" fmla="*/ 2124075 w 2819400"/>
              <a:gd name="connsiteY238" fmla="*/ 2035175 h 6372225"/>
              <a:gd name="connsiteX239" fmla="*/ 2124075 w 2819400"/>
              <a:gd name="connsiteY239" fmla="*/ 2051050 h 6372225"/>
              <a:gd name="connsiteX240" fmla="*/ 2124075 w 2819400"/>
              <a:gd name="connsiteY240" fmla="*/ 2057400 h 6372225"/>
              <a:gd name="connsiteX241" fmla="*/ 2127250 w 2819400"/>
              <a:gd name="connsiteY241" fmla="*/ 2066925 h 6372225"/>
              <a:gd name="connsiteX242" fmla="*/ 2139950 w 2819400"/>
              <a:gd name="connsiteY242" fmla="*/ 2095500 h 6372225"/>
              <a:gd name="connsiteX243" fmla="*/ 2181225 w 2819400"/>
              <a:gd name="connsiteY243" fmla="*/ 2171700 h 6372225"/>
              <a:gd name="connsiteX244" fmla="*/ 2200275 w 2819400"/>
              <a:gd name="connsiteY244" fmla="*/ 2219325 h 6372225"/>
              <a:gd name="connsiteX245" fmla="*/ 2219325 w 2819400"/>
              <a:gd name="connsiteY245" fmla="*/ 2266950 h 6372225"/>
              <a:gd name="connsiteX246" fmla="*/ 2222500 w 2819400"/>
              <a:gd name="connsiteY246" fmla="*/ 2295525 h 6372225"/>
              <a:gd name="connsiteX247" fmla="*/ 2225675 w 2819400"/>
              <a:gd name="connsiteY247" fmla="*/ 2320925 h 6372225"/>
              <a:gd name="connsiteX248" fmla="*/ 2228850 w 2819400"/>
              <a:gd name="connsiteY248" fmla="*/ 2346325 h 6372225"/>
              <a:gd name="connsiteX249" fmla="*/ 2225675 w 2819400"/>
              <a:gd name="connsiteY249" fmla="*/ 2371725 h 6372225"/>
              <a:gd name="connsiteX250" fmla="*/ 2228850 w 2819400"/>
              <a:gd name="connsiteY250" fmla="*/ 2384425 h 6372225"/>
              <a:gd name="connsiteX251" fmla="*/ 2241550 w 2819400"/>
              <a:gd name="connsiteY251" fmla="*/ 2416175 h 6372225"/>
              <a:gd name="connsiteX252" fmla="*/ 2247900 w 2819400"/>
              <a:gd name="connsiteY252" fmla="*/ 2438400 h 6372225"/>
              <a:gd name="connsiteX253" fmla="*/ 2251075 w 2819400"/>
              <a:gd name="connsiteY253" fmla="*/ 2460625 h 6372225"/>
              <a:gd name="connsiteX254" fmla="*/ 2251075 w 2819400"/>
              <a:gd name="connsiteY254" fmla="*/ 2486025 h 6372225"/>
              <a:gd name="connsiteX255" fmla="*/ 2247900 w 2819400"/>
              <a:gd name="connsiteY255" fmla="*/ 2511425 h 6372225"/>
              <a:gd name="connsiteX256" fmla="*/ 2241550 w 2819400"/>
              <a:gd name="connsiteY256" fmla="*/ 2533650 h 6372225"/>
              <a:gd name="connsiteX257" fmla="*/ 2241550 w 2819400"/>
              <a:gd name="connsiteY257" fmla="*/ 2549525 h 6372225"/>
              <a:gd name="connsiteX258" fmla="*/ 2244725 w 2819400"/>
              <a:gd name="connsiteY258" fmla="*/ 2565400 h 6372225"/>
              <a:gd name="connsiteX259" fmla="*/ 2247900 w 2819400"/>
              <a:gd name="connsiteY259" fmla="*/ 2574925 h 6372225"/>
              <a:gd name="connsiteX260" fmla="*/ 2257425 w 2819400"/>
              <a:gd name="connsiteY260" fmla="*/ 2590800 h 6372225"/>
              <a:gd name="connsiteX261" fmla="*/ 2260600 w 2819400"/>
              <a:gd name="connsiteY261" fmla="*/ 2600325 h 6372225"/>
              <a:gd name="connsiteX262" fmla="*/ 2260600 w 2819400"/>
              <a:gd name="connsiteY262" fmla="*/ 2609850 h 6372225"/>
              <a:gd name="connsiteX263" fmla="*/ 2260600 w 2819400"/>
              <a:gd name="connsiteY263" fmla="*/ 2724150 h 6372225"/>
              <a:gd name="connsiteX264" fmla="*/ 2257425 w 2819400"/>
              <a:gd name="connsiteY264" fmla="*/ 2781300 h 6372225"/>
              <a:gd name="connsiteX265" fmla="*/ 2251075 w 2819400"/>
              <a:gd name="connsiteY265" fmla="*/ 2813050 h 6372225"/>
              <a:gd name="connsiteX266" fmla="*/ 2247900 w 2819400"/>
              <a:gd name="connsiteY266" fmla="*/ 2838450 h 6372225"/>
              <a:gd name="connsiteX267" fmla="*/ 2244725 w 2819400"/>
              <a:gd name="connsiteY267" fmla="*/ 2847975 h 6372225"/>
              <a:gd name="connsiteX268" fmla="*/ 2244725 w 2819400"/>
              <a:gd name="connsiteY268" fmla="*/ 2863850 h 6372225"/>
              <a:gd name="connsiteX269" fmla="*/ 2251075 w 2819400"/>
              <a:gd name="connsiteY269" fmla="*/ 2892425 h 6372225"/>
              <a:gd name="connsiteX270" fmla="*/ 2251075 w 2819400"/>
              <a:gd name="connsiteY270" fmla="*/ 2908300 h 6372225"/>
              <a:gd name="connsiteX271" fmla="*/ 2251075 w 2819400"/>
              <a:gd name="connsiteY271" fmla="*/ 2921000 h 6372225"/>
              <a:gd name="connsiteX272" fmla="*/ 2247900 w 2819400"/>
              <a:gd name="connsiteY272" fmla="*/ 2936875 h 6372225"/>
              <a:gd name="connsiteX273" fmla="*/ 2238375 w 2819400"/>
              <a:gd name="connsiteY273" fmla="*/ 2946400 h 6372225"/>
              <a:gd name="connsiteX274" fmla="*/ 2228850 w 2819400"/>
              <a:gd name="connsiteY274" fmla="*/ 2955925 h 6372225"/>
              <a:gd name="connsiteX275" fmla="*/ 2222500 w 2819400"/>
              <a:gd name="connsiteY275" fmla="*/ 2962275 h 6372225"/>
              <a:gd name="connsiteX276" fmla="*/ 2209800 w 2819400"/>
              <a:gd name="connsiteY276" fmla="*/ 2962275 h 6372225"/>
              <a:gd name="connsiteX277" fmla="*/ 2206625 w 2819400"/>
              <a:gd name="connsiteY277" fmla="*/ 2962275 h 6372225"/>
              <a:gd name="connsiteX278" fmla="*/ 2206625 w 2819400"/>
              <a:gd name="connsiteY278" fmla="*/ 2965450 h 6372225"/>
              <a:gd name="connsiteX279" fmla="*/ 2212975 w 2819400"/>
              <a:gd name="connsiteY279" fmla="*/ 2978150 h 6372225"/>
              <a:gd name="connsiteX280" fmla="*/ 2222500 w 2819400"/>
              <a:gd name="connsiteY280" fmla="*/ 2997200 h 6372225"/>
              <a:gd name="connsiteX281" fmla="*/ 2228850 w 2819400"/>
              <a:gd name="connsiteY281" fmla="*/ 3013075 h 6372225"/>
              <a:gd name="connsiteX282" fmla="*/ 2225675 w 2819400"/>
              <a:gd name="connsiteY282" fmla="*/ 3025775 h 6372225"/>
              <a:gd name="connsiteX283" fmla="*/ 2219325 w 2819400"/>
              <a:gd name="connsiteY283" fmla="*/ 3035300 h 6372225"/>
              <a:gd name="connsiteX284" fmla="*/ 2216150 w 2819400"/>
              <a:gd name="connsiteY284" fmla="*/ 3054350 h 6372225"/>
              <a:gd name="connsiteX285" fmla="*/ 2206625 w 2819400"/>
              <a:gd name="connsiteY285" fmla="*/ 3105150 h 6372225"/>
              <a:gd name="connsiteX286" fmla="*/ 2193925 w 2819400"/>
              <a:gd name="connsiteY286" fmla="*/ 3181350 h 6372225"/>
              <a:gd name="connsiteX287" fmla="*/ 2178050 w 2819400"/>
              <a:gd name="connsiteY287" fmla="*/ 3273425 h 6372225"/>
              <a:gd name="connsiteX288" fmla="*/ 2152650 w 2819400"/>
              <a:gd name="connsiteY288" fmla="*/ 3378200 h 6372225"/>
              <a:gd name="connsiteX289" fmla="*/ 2120900 w 2819400"/>
              <a:gd name="connsiteY289" fmla="*/ 3489325 h 6372225"/>
              <a:gd name="connsiteX290" fmla="*/ 2101850 w 2819400"/>
              <a:gd name="connsiteY290" fmla="*/ 3546475 h 6372225"/>
              <a:gd name="connsiteX291" fmla="*/ 2082800 w 2819400"/>
              <a:gd name="connsiteY291" fmla="*/ 3600450 h 6372225"/>
              <a:gd name="connsiteX292" fmla="*/ 2057400 w 2819400"/>
              <a:gd name="connsiteY292" fmla="*/ 3654425 h 6372225"/>
              <a:gd name="connsiteX293" fmla="*/ 2032000 w 2819400"/>
              <a:gd name="connsiteY293" fmla="*/ 3708400 h 6372225"/>
              <a:gd name="connsiteX294" fmla="*/ 1987550 w 2819400"/>
              <a:gd name="connsiteY294" fmla="*/ 3797300 h 6372225"/>
              <a:gd name="connsiteX295" fmla="*/ 1958975 w 2819400"/>
              <a:gd name="connsiteY295" fmla="*/ 3863975 h 6372225"/>
              <a:gd name="connsiteX296" fmla="*/ 1943100 w 2819400"/>
              <a:gd name="connsiteY296" fmla="*/ 3911600 h 6372225"/>
              <a:gd name="connsiteX297" fmla="*/ 1936750 w 2819400"/>
              <a:gd name="connsiteY297" fmla="*/ 3943350 h 6372225"/>
              <a:gd name="connsiteX298" fmla="*/ 1939925 w 2819400"/>
              <a:gd name="connsiteY298" fmla="*/ 3968750 h 6372225"/>
              <a:gd name="connsiteX299" fmla="*/ 1946275 w 2819400"/>
              <a:gd name="connsiteY299" fmla="*/ 3990975 h 6372225"/>
              <a:gd name="connsiteX300" fmla="*/ 1949450 w 2819400"/>
              <a:gd name="connsiteY300" fmla="*/ 4013200 h 6372225"/>
              <a:gd name="connsiteX301" fmla="*/ 1952625 w 2819400"/>
              <a:gd name="connsiteY301" fmla="*/ 4038600 h 6372225"/>
              <a:gd name="connsiteX302" fmla="*/ 1952625 w 2819400"/>
              <a:gd name="connsiteY302" fmla="*/ 4105275 h 6372225"/>
              <a:gd name="connsiteX303" fmla="*/ 1949450 w 2819400"/>
              <a:gd name="connsiteY303" fmla="*/ 4162425 h 6372225"/>
              <a:gd name="connsiteX304" fmla="*/ 1946275 w 2819400"/>
              <a:gd name="connsiteY304" fmla="*/ 4219575 h 6372225"/>
              <a:gd name="connsiteX305" fmla="*/ 1949450 w 2819400"/>
              <a:gd name="connsiteY305" fmla="*/ 4225925 h 6372225"/>
              <a:gd name="connsiteX306" fmla="*/ 1955800 w 2819400"/>
              <a:gd name="connsiteY306" fmla="*/ 4248150 h 6372225"/>
              <a:gd name="connsiteX307" fmla="*/ 1965325 w 2819400"/>
              <a:gd name="connsiteY307" fmla="*/ 4289425 h 6372225"/>
              <a:gd name="connsiteX308" fmla="*/ 1971675 w 2819400"/>
              <a:gd name="connsiteY308" fmla="*/ 4352925 h 6372225"/>
              <a:gd name="connsiteX309" fmla="*/ 1974850 w 2819400"/>
              <a:gd name="connsiteY309" fmla="*/ 4391025 h 6372225"/>
              <a:gd name="connsiteX310" fmla="*/ 1971675 w 2819400"/>
              <a:gd name="connsiteY310" fmla="*/ 4438650 h 6372225"/>
              <a:gd name="connsiteX311" fmla="*/ 1971675 w 2819400"/>
              <a:gd name="connsiteY311" fmla="*/ 4492625 h 6372225"/>
              <a:gd name="connsiteX312" fmla="*/ 1965325 w 2819400"/>
              <a:gd name="connsiteY312" fmla="*/ 4552950 h 6372225"/>
              <a:gd name="connsiteX313" fmla="*/ 1955800 w 2819400"/>
              <a:gd name="connsiteY313" fmla="*/ 4622800 h 6372225"/>
              <a:gd name="connsiteX314" fmla="*/ 1943100 w 2819400"/>
              <a:gd name="connsiteY314" fmla="*/ 4699000 h 6372225"/>
              <a:gd name="connsiteX315" fmla="*/ 1927225 w 2819400"/>
              <a:gd name="connsiteY315" fmla="*/ 4784725 h 6372225"/>
              <a:gd name="connsiteX316" fmla="*/ 1905000 w 2819400"/>
              <a:gd name="connsiteY316" fmla="*/ 4879975 h 6372225"/>
              <a:gd name="connsiteX317" fmla="*/ 1879600 w 2819400"/>
              <a:gd name="connsiteY317" fmla="*/ 4984750 h 6372225"/>
              <a:gd name="connsiteX318" fmla="*/ 1851025 w 2819400"/>
              <a:gd name="connsiteY318" fmla="*/ 5095875 h 6372225"/>
              <a:gd name="connsiteX319" fmla="*/ 1812925 w 2819400"/>
              <a:gd name="connsiteY319" fmla="*/ 5216525 h 6372225"/>
              <a:gd name="connsiteX320" fmla="*/ 1771650 w 2819400"/>
              <a:gd name="connsiteY320" fmla="*/ 5349875 h 6372225"/>
              <a:gd name="connsiteX321" fmla="*/ 1755775 w 2819400"/>
              <a:gd name="connsiteY321" fmla="*/ 5394325 h 6372225"/>
              <a:gd name="connsiteX322" fmla="*/ 1736725 w 2819400"/>
              <a:gd name="connsiteY322" fmla="*/ 5441950 h 6372225"/>
              <a:gd name="connsiteX323" fmla="*/ 1720850 w 2819400"/>
              <a:gd name="connsiteY323" fmla="*/ 5499100 h 6372225"/>
              <a:gd name="connsiteX324" fmla="*/ 1704975 w 2819400"/>
              <a:gd name="connsiteY324" fmla="*/ 5562600 h 6372225"/>
              <a:gd name="connsiteX325" fmla="*/ 1695450 w 2819400"/>
              <a:gd name="connsiteY325" fmla="*/ 5626100 h 6372225"/>
              <a:gd name="connsiteX326" fmla="*/ 1692275 w 2819400"/>
              <a:gd name="connsiteY326" fmla="*/ 5657850 h 6372225"/>
              <a:gd name="connsiteX327" fmla="*/ 1692275 w 2819400"/>
              <a:gd name="connsiteY327" fmla="*/ 5686425 h 6372225"/>
              <a:gd name="connsiteX328" fmla="*/ 1698625 w 2819400"/>
              <a:gd name="connsiteY328" fmla="*/ 5715000 h 6372225"/>
              <a:gd name="connsiteX329" fmla="*/ 1704975 w 2819400"/>
              <a:gd name="connsiteY329" fmla="*/ 5737225 h 6372225"/>
              <a:gd name="connsiteX330" fmla="*/ 1714500 w 2819400"/>
              <a:gd name="connsiteY330" fmla="*/ 5883275 h 6372225"/>
              <a:gd name="connsiteX331" fmla="*/ 1727200 w 2819400"/>
              <a:gd name="connsiteY331" fmla="*/ 6086475 h 6372225"/>
              <a:gd name="connsiteX332" fmla="*/ 1736725 w 2819400"/>
              <a:gd name="connsiteY332" fmla="*/ 6149975 h 6372225"/>
              <a:gd name="connsiteX333" fmla="*/ 1743075 w 2819400"/>
              <a:gd name="connsiteY333" fmla="*/ 6184900 h 6372225"/>
              <a:gd name="connsiteX334" fmla="*/ 1746250 w 2819400"/>
              <a:gd name="connsiteY334" fmla="*/ 6219825 h 6372225"/>
              <a:gd name="connsiteX335" fmla="*/ 1743075 w 2819400"/>
              <a:gd name="connsiteY335" fmla="*/ 6251575 h 6372225"/>
              <a:gd name="connsiteX336" fmla="*/ 1736725 w 2819400"/>
              <a:gd name="connsiteY336" fmla="*/ 6286500 h 6372225"/>
              <a:gd name="connsiteX337" fmla="*/ 1730375 w 2819400"/>
              <a:gd name="connsiteY337" fmla="*/ 6302375 h 6372225"/>
              <a:gd name="connsiteX338" fmla="*/ 1724025 w 2819400"/>
              <a:gd name="connsiteY338" fmla="*/ 6315075 h 6372225"/>
              <a:gd name="connsiteX339" fmla="*/ 1714500 w 2819400"/>
              <a:gd name="connsiteY339" fmla="*/ 6327775 h 6372225"/>
              <a:gd name="connsiteX340" fmla="*/ 1701800 w 2819400"/>
              <a:gd name="connsiteY340" fmla="*/ 6340475 h 6372225"/>
              <a:gd name="connsiteX341" fmla="*/ 1622425 w 2819400"/>
              <a:gd name="connsiteY341" fmla="*/ 6353175 h 6372225"/>
              <a:gd name="connsiteX342" fmla="*/ 1539875 w 2819400"/>
              <a:gd name="connsiteY342" fmla="*/ 6365875 h 6372225"/>
              <a:gd name="connsiteX343" fmla="*/ 1447800 w 2819400"/>
              <a:gd name="connsiteY343" fmla="*/ 6372225 h 6372225"/>
              <a:gd name="connsiteX344" fmla="*/ 1400175 w 2819400"/>
              <a:gd name="connsiteY344" fmla="*/ 6372225 h 6372225"/>
              <a:gd name="connsiteX345" fmla="*/ 1355725 w 2819400"/>
              <a:gd name="connsiteY345" fmla="*/ 6372225 h 6372225"/>
              <a:gd name="connsiteX346" fmla="*/ 1314450 w 2819400"/>
              <a:gd name="connsiteY346" fmla="*/ 6369050 h 6372225"/>
              <a:gd name="connsiteX347" fmla="*/ 1276350 w 2819400"/>
              <a:gd name="connsiteY347" fmla="*/ 6359525 h 6372225"/>
              <a:gd name="connsiteX348" fmla="*/ 1244600 w 2819400"/>
              <a:gd name="connsiteY348" fmla="*/ 6350000 h 6372225"/>
              <a:gd name="connsiteX349" fmla="*/ 1231900 w 2819400"/>
              <a:gd name="connsiteY349" fmla="*/ 6343650 h 6372225"/>
              <a:gd name="connsiteX350" fmla="*/ 1222375 w 2819400"/>
              <a:gd name="connsiteY350" fmla="*/ 6334125 h 6372225"/>
              <a:gd name="connsiteX351" fmla="*/ 1212850 w 2819400"/>
              <a:gd name="connsiteY351" fmla="*/ 6324600 h 6372225"/>
              <a:gd name="connsiteX352" fmla="*/ 1206500 w 2819400"/>
              <a:gd name="connsiteY352" fmla="*/ 6315075 h 6372225"/>
              <a:gd name="connsiteX353" fmla="*/ 1203325 w 2819400"/>
              <a:gd name="connsiteY353" fmla="*/ 6302375 h 6372225"/>
              <a:gd name="connsiteX354" fmla="*/ 1203325 w 2819400"/>
              <a:gd name="connsiteY354" fmla="*/ 6289675 h 6372225"/>
              <a:gd name="connsiteX355" fmla="*/ 1209675 w 2819400"/>
              <a:gd name="connsiteY355" fmla="*/ 6257925 h 6372225"/>
              <a:gd name="connsiteX356" fmla="*/ 1216025 w 2819400"/>
              <a:gd name="connsiteY356" fmla="*/ 6226175 h 6372225"/>
              <a:gd name="connsiteX357" fmla="*/ 1225550 w 2819400"/>
              <a:gd name="connsiteY357" fmla="*/ 6184900 h 6372225"/>
              <a:gd name="connsiteX358" fmla="*/ 1241425 w 2819400"/>
              <a:gd name="connsiteY358" fmla="*/ 6143625 h 6372225"/>
              <a:gd name="connsiteX359" fmla="*/ 1257300 w 2819400"/>
              <a:gd name="connsiteY359" fmla="*/ 6102350 h 6372225"/>
              <a:gd name="connsiteX360" fmla="*/ 1279525 w 2819400"/>
              <a:gd name="connsiteY360" fmla="*/ 6064250 h 6372225"/>
              <a:gd name="connsiteX361" fmla="*/ 1292225 w 2819400"/>
              <a:gd name="connsiteY361" fmla="*/ 6048375 h 6372225"/>
              <a:gd name="connsiteX362" fmla="*/ 1304925 w 2819400"/>
              <a:gd name="connsiteY362" fmla="*/ 6035675 h 6372225"/>
              <a:gd name="connsiteX363" fmla="*/ 1327150 w 2819400"/>
              <a:gd name="connsiteY363" fmla="*/ 5956300 h 6372225"/>
              <a:gd name="connsiteX364" fmla="*/ 1346200 w 2819400"/>
              <a:gd name="connsiteY364" fmla="*/ 5889625 h 6372225"/>
              <a:gd name="connsiteX365" fmla="*/ 1358900 w 2819400"/>
              <a:gd name="connsiteY365" fmla="*/ 5826125 h 6372225"/>
              <a:gd name="connsiteX366" fmla="*/ 1365250 w 2819400"/>
              <a:gd name="connsiteY366" fmla="*/ 5775325 h 6372225"/>
              <a:gd name="connsiteX367" fmla="*/ 1377950 w 2819400"/>
              <a:gd name="connsiteY367" fmla="*/ 5727700 h 6372225"/>
              <a:gd name="connsiteX368" fmla="*/ 1384300 w 2819400"/>
              <a:gd name="connsiteY368" fmla="*/ 5702300 h 6372225"/>
              <a:gd name="connsiteX369" fmla="*/ 1397000 w 2819400"/>
              <a:gd name="connsiteY369" fmla="*/ 5680075 h 6372225"/>
              <a:gd name="connsiteX370" fmla="*/ 1409700 w 2819400"/>
              <a:gd name="connsiteY370" fmla="*/ 5657850 h 6372225"/>
              <a:gd name="connsiteX371" fmla="*/ 1425575 w 2819400"/>
              <a:gd name="connsiteY371" fmla="*/ 5632450 h 6372225"/>
              <a:gd name="connsiteX372" fmla="*/ 1435100 w 2819400"/>
              <a:gd name="connsiteY372" fmla="*/ 5619750 h 6372225"/>
              <a:gd name="connsiteX373" fmla="*/ 1441450 w 2819400"/>
              <a:gd name="connsiteY373" fmla="*/ 5600700 h 6372225"/>
              <a:gd name="connsiteX374" fmla="*/ 1457325 w 2819400"/>
              <a:gd name="connsiteY374" fmla="*/ 5553075 h 6372225"/>
              <a:gd name="connsiteX375" fmla="*/ 1466850 w 2819400"/>
              <a:gd name="connsiteY375" fmla="*/ 5495925 h 6372225"/>
              <a:gd name="connsiteX376" fmla="*/ 1476375 w 2819400"/>
              <a:gd name="connsiteY376" fmla="*/ 5432425 h 6372225"/>
              <a:gd name="connsiteX377" fmla="*/ 1489075 w 2819400"/>
              <a:gd name="connsiteY377" fmla="*/ 5305425 h 6372225"/>
              <a:gd name="connsiteX378" fmla="*/ 1498600 w 2819400"/>
              <a:gd name="connsiteY378" fmla="*/ 5210175 h 6372225"/>
              <a:gd name="connsiteX379" fmla="*/ 1498600 w 2819400"/>
              <a:gd name="connsiteY379" fmla="*/ 5153025 h 6372225"/>
              <a:gd name="connsiteX380" fmla="*/ 1495425 w 2819400"/>
              <a:gd name="connsiteY380" fmla="*/ 5054600 h 6372225"/>
              <a:gd name="connsiteX381" fmla="*/ 1495425 w 2819400"/>
              <a:gd name="connsiteY381" fmla="*/ 4924425 h 6372225"/>
              <a:gd name="connsiteX382" fmla="*/ 1495425 w 2819400"/>
              <a:gd name="connsiteY382" fmla="*/ 4781550 h 6372225"/>
              <a:gd name="connsiteX383" fmla="*/ 1498600 w 2819400"/>
              <a:gd name="connsiteY383" fmla="*/ 4632325 h 6372225"/>
              <a:gd name="connsiteX384" fmla="*/ 1501775 w 2819400"/>
              <a:gd name="connsiteY384" fmla="*/ 4562475 h 6372225"/>
              <a:gd name="connsiteX385" fmla="*/ 1504950 w 2819400"/>
              <a:gd name="connsiteY385" fmla="*/ 4495800 h 6372225"/>
              <a:gd name="connsiteX386" fmla="*/ 1514475 w 2819400"/>
              <a:gd name="connsiteY386" fmla="*/ 4432300 h 6372225"/>
              <a:gd name="connsiteX387" fmla="*/ 1524000 w 2819400"/>
              <a:gd name="connsiteY387" fmla="*/ 4378325 h 6372225"/>
              <a:gd name="connsiteX388" fmla="*/ 1536700 w 2819400"/>
              <a:gd name="connsiteY388" fmla="*/ 4330700 h 6372225"/>
              <a:gd name="connsiteX389" fmla="*/ 1549400 w 2819400"/>
              <a:gd name="connsiteY389" fmla="*/ 4295775 h 6372225"/>
              <a:gd name="connsiteX390" fmla="*/ 1549400 w 2819400"/>
              <a:gd name="connsiteY390" fmla="*/ 4279900 h 6372225"/>
              <a:gd name="connsiteX391" fmla="*/ 1546225 w 2819400"/>
              <a:gd name="connsiteY391" fmla="*/ 4238625 h 6372225"/>
              <a:gd name="connsiteX392" fmla="*/ 1539875 w 2819400"/>
              <a:gd name="connsiteY392" fmla="*/ 4184650 h 6372225"/>
              <a:gd name="connsiteX393" fmla="*/ 1533525 w 2819400"/>
              <a:gd name="connsiteY393" fmla="*/ 4156075 h 6372225"/>
              <a:gd name="connsiteX394" fmla="*/ 1524000 w 2819400"/>
              <a:gd name="connsiteY394" fmla="*/ 4130675 h 6372225"/>
              <a:gd name="connsiteX395" fmla="*/ 1511300 w 2819400"/>
              <a:gd name="connsiteY395" fmla="*/ 4060825 h 6372225"/>
              <a:gd name="connsiteX396" fmla="*/ 1501775 w 2819400"/>
              <a:gd name="connsiteY396" fmla="*/ 3994150 h 6372225"/>
              <a:gd name="connsiteX397" fmla="*/ 1498600 w 2819400"/>
              <a:gd name="connsiteY397" fmla="*/ 3959225 h 6372225"/>
              <a:gd name="connsiteX398" fmla="*/ 1498600 w 2819400"/>
              <a:gd name="connsiteY398" fmla="*/ 3924300 h 6372225"/>
              <a:gd name="connsiteX399" fmla="*/ 1498600 w 2819400"/>
              <a:gd name="connsiteY399" fmla="*/ 3902075 h 6372225"/>
              <a:gd name="connsiteX400" fmla="*/ 1501775 w 2819400"/>
              <a:gd name="connsiteY400" fmla="*/ 3879850 h 6372225"/>
              <a:gd name="connsiteX401" fmla="*/ 1508125 w 2819400"/>
              <a:gd name="connsiteY401" fmla="*/ 3860800 h 6372225"/>
              <a:gd name="connsiteX402" fmla="*/ 1517650 w 2819400"/>
              <a:gd name="connsiteY402" fmla="*/ 3844925 h 6372225"/>
              <a:gd name="connsiteX403" fmla="*/ 1504950 w 2819400"/>
              <a:gd name="connsiteY403" fmla="*/ 3784600 h 6372225"/>
              <a:gd name="connsiteX404" fmla="*/ 1479550 w 2819400"/>
              <a:gd name="connsiteY404" fmla="*/ 3654425 h 6372225"/>
              <a:gd name="connsiteX405" fmla="*/ 1466850 w 2819400"/>
              <a:gd name="connsiteY405" fmla="*/ 3578225 h 6372225"/>
              <a:gd name="connsiteX406" fmla="*/ 1454150 w 2819400"/>
              <a:gd name="connsiteY406" fmla="*/ 3511550 h 6372225"/>
              <a:gd name="connsiteX407" fmla="*/ 1450975 w 2819400"/>
              <a:gd name="connsiteY407" fmla="*/ 3454400 h 6372225"/>
              <a:gd name="connsiteX408" fmla="*/ 1450975 w 2819400"/>
              <a:gd name="connsiteY408" fmla="*/ 3432175 h 6372225"/>
              <a:gd name="connsiteX409" fmla="*/ 1450975 w 2819400"/>
              <a:gd name="connsiteY409" fmla="*/ 3419475 h 6372225"/>
              <a:gd name="connsiteX410" fmla="*/ 1447800 w 2819400"/>
              <a:gd name="connsiteY410" fmla="*/ 3381375 h 6372225"/>
              <a:gd name="connsiteX411" fmla="*/ 1444625 w 2819400"/>
              <a:gd name="connsiteY411" fmla="*/ 3352800 h 6372225"/>
              <a:gd name="connsiteX412" fmla="*/ 1444625 w 2819400"/>
              <a:gd name="connsiteY412" fmla="*/ 3330575 h 6372225"/>
              <a:gd name="connsiteX413" fmla="*/ 1444625 w 2819400"/>
              <a:gd name="connsiteY413" fmla="*/ 3321050 h 6372225"/>
              <a:gd name="connsiteX414" fmla="*/ 1441450 w 2819400"/>
              <a:gd name="connsiteY414" fmla="*/ 3305175 h 6372225"/>
              <a:gd name="connsiteX415" fmla="*/ 1438275 w 2819400"/>
              <a:gd name="connsiteY415" fmla="*/ 3286125 h 6372225"/>
              <a:gd name="connsiteX416" fmla="*/ 1428750 w 2819400"/>
              <a:gd name="connsiteY416" fmla="*/ 3270250 h 6372225"/>
              <a:gd name="connsiteX417" fmla="*/ 1419225 w 2819400"/>
              <a:gd name="connsiteY417" fmla="*/ 3254375 h 6372225"/>
              <a:gd name="connsiteX418" fmla="*/ 1409700 w 2819400"/>
              <a:gd name="connsiteY418" fmla="*/ 3244850 h 6372225"/>
              <a:gd name="connsiteX419" fmla="*/ 1403350 w 2819400"/>
              <a:gd name="connsiteY419" fmla="*/ 3241675 h 6372225"/>
              <a:gd name="connsiteX420" fmla="*/ 1393825 w 2819400"/>
              <a:gd name="connsiteY420" fmla="*/ 3241675 h 6372225"/>
              <a:gd name="connsiteX421" fmla="*/ 1387475 w 2819400"/>
              <a:gd name="connsiteY421" fmla="*/ 3244850 h 6372225"/>
              <a:gd name="connsiteX422" fmla="*/ 1381125 w 2819400"/>
              <a:gd name="connsiteY422" fmla="*/ 3248025 h 6372225"/>
              <a:gd name="connsiteX423" fmla="*/ 1374775 w 2819400"/>
              <a:gd name="connsiteY423" fmla="*/ 3257550 h 6372225"/>
              <a:gd name="connsiteX424" fmla="*/ 1368425 w 2819400"/>
              <a:gd name="connsiteY424" fmla="*/ 3267075 h 6372225"/>
              <a:gd name="connsiteX425" fmla="*/ 1355725 w 2819400"/>
              <a:gd name="connsiteY425" fmla="*/ 3298825 h 6372225"/>
              <a:gd name="connsiteX426" fmla="*/ 1346200 w 2819400"/>
              <a:gd name="connsiteY426" fmla="*/ 3336925 h 6372225"/>
              <a:gd name="connsiteX427" fmla="*/ 1336675 w 2819400"/>
              <a:gd name="connsiteY427" fmla="*/ 3375025 h 6372225"/>
              <a:gd name="connsiteX428" fmla="*/ 1327150 w 2819400"/>
              <a:gd name="connsiteY428" fmla="*/ 3454400 h 6372225"/>
              <a:gd name="connsiteX429" fmla="*/ 1317625 w 2819400"/>
              <a:gd name="connsiteY429" fmla="*/ 3505200 h 6372225"/>
              <a:gd name="connsiteX430" fmla="*/ 1317625 w 2819400"/>
              <a:gd name="connsiteY430" fmla="*/ 3511550 h 6372225"/>
              <a:gd name="connsiteX431" fmla="*/ 1301750 w 2819400"/>
              <a:gd name="connsiteY431" fmla="*/ 3568700 h 6372225"/>
              <a:gd name="connsiteX432" fmla="*/ 1273175 w 2819400"/>
              <a:gd name="connsiteY432" fmla="*/ 3676650 h 6372225"/>
              <a:gd name="connsiteX433" fmla="*/ 1254125 w 2819400"/>
              <a:gd name="connsiteY433" fmla="*/ 3736975 h 6372225"/>
              <a:gd name="connsiteX434" fmla="*/ 1238250 w 2819400"/>
              <a:gd name="connsiteY434" fmla="*/ 3787775 h 6372225"/>
              <a:gd name="connsiteX435" fmla="*/ 1219200 w 2819400"/>
              <a:gd name="connsiteY435" fmla="*/ 3829050 h 6372225"/>
              <a:gd name="connsiteX436" fmla="*/ 1212850 w 2819400"/>
              <a:gd name="connsiteY436" fmla="*/ 3841750 h 6372225"/>
              <a:gd name="connsiteX437" fmla="*/ 1203325 w 2819400"/>
              <a:gd name="connsiteY437" fmla="*/ 3848100 h 6372225"/>
              <a:gd name="connsiteX438" fmla="*/ 1158875 w 2819400"/>
              <a:gd name="connsiteY438" fmla="*/ 3937000 h 6372225"/>
              <a:gd name="connsiteX439" fmla="*/ 1123950 w 2819400"/>
              <a:gd name="connsiteY439" fmla="*/ 4000500 h 6372225"/>
              <a:gd name="connsiteX440" fmla="*/ 1108075 w 2819400"/>
              <a:gd name="connsiteY440" fmla="*/ 4029075 h 6372225"/>
              <a:gd name="connsiteX441" fmla="*/ 1098550 w 2819400"/>
              <a:gd name="connsiteY441" fmla="*/ 4044950 h 6372225"/>
              <a:gd name="connsiteX442" fmla="*/ 1098550 w 2819400"/>
              <a:gd name="connsiteY442" fmla="*/ 4057650 h 6372225"/>
              <a:gd name="connsiteX443" fmla="*/ 1095375 w 2819400"/>
              <a:gd name="connsiteY443" fmla="*/ 4089400 h 6372225"/>
              <a:gd name="connsiteX444" fmla="*/ 1098550 w 2819400"/>
              <a:gd name="connsiteY444" fmla="*/ 4137025 h 6372225"/>
              <a:gd name="connsiteX445" fmla="*/ 1104900 w 2819400"/>
              <a:gd name="connsiteY445" fmla="*/ 4165600 h 6372225"/>
              <a:gd name="connsiteX446" fmla="*/ 1108075 w 2819400"/>
              <a:gd name="connsiteY446" fmla="*/ 4194175 h 6372225"/>
              <a:gd name="connsiteX447" fmla="*/ 1111250 w 2819400"/>
              <a:gd name="connsiteY447" fmla="*/ 4210050 h 6372225"/>
              <a:gd name="connsiteX448" fmla="*/ 1114425 w 2819400"/>
              <a:gd name="connsiteY448" fmla="*/ 4229100 h 6372225"/>
              <a:gd name="connsiteX449" fmla="*/ 1111250 w 2819400"/>
              <a:gd name="connsiteY449" fmla="*/ 4276725 h 6372225"/>
              <a:gd name="connsiteX450" fmla="*/ 1101725 w 2819400"/>
              <a:gd name="connsiteY450" fmla="*/ 4333875 h 6372225"/>
              <a:gd name="connsiteX451" fmla="*/ 1089025 w 2819400"/>
              <a:gd name="connsiteY451" fmla="*/ 4394200 h 6372225"/>
              <a:gd name="connsiteX452" fmla="*/ 1076325 w 2819400"/>
              <a:gd name="connsiteY452" fmla="*/ 4454525 h 6372225"/>
              <a:gd name="connsiteX453" fmla="*/ 1060450 w 2819400"/>
              <a:gd name="connsiteY453" fmla="*/ 4514850 h 6372225"/>
              <a:gd name="connsiteX454" fmla="*/ 1025525 w 2819400"/>
              <a:gd name="connsiteY454" fmla="*/ 4616450 h 6372225"/>
              <a:gd name="connsiteX455" fmla="*/ 1012825 w 2819400"/>
              <a:gd name="connsiteY455" fmla="*/ 4657725 h 6372225"/>
              <a:gd name="connsiteX456" fmla="*/ 1003300 w 2819400"/>
              <a:gd name="connsiteY456" fmla="*/ 4695825 h 6372225"/>
              <a:gd name="connsiteX457" fmla="*/ 996950 w 2819400"/>
              <a:gd name="connsiteY457" fmla="*/ 4730750 h 6372225"/>
              <a:gd name="connsiteX458" fmla="*/ 993775 w 2819400"/>
              <a:gd name="connsiteY458" fmla="*/ 4765675 h 6372225"/>
              <a:gd name="connsiteX459" fmla="*/ 993775 w 2819400"/>
              <a:gd name="connsiteY459" fmla="*/ 4797425 h 6372225"/>
              <a:gd name="connsiteX460" fmla="*/ 996950 w 2819400"/>
              <a:gd name="connsiteY460" fmla="*/ 4832350 h 6372225"/>
              <a:gd name="connsiteX461" fmla="*/ 1003300 w 2819400"/>
              <a:gd name="connsiteY461" fmla="*/ 4864100 h 6372225"/>
              <a:gd name="connsiteX462" fmla="*/ 1012825 w 2819400"/>
              <a:gd name="connsiteY462" fmla="*/ 4895850 h 6372225"/>
              <a:gd name="connsiteX463" fmla="*/ 1060450 w 2819400"/>
              <a:gd name="connsiteY463" fmla="*/ 5064125 h 6372225"/>
              <a:gd name="connsiteX464" fmla="*/ 1085850 w 2819400"/>
              <a:gd name="connsiteY464" fmla="*/ 5153025 h 6372225"/>
              <a:gd name="connsiteX465" fmla="*/ 1092200 w 2819400"/>
              <a:gd name="connsiteY465" fmla="*/ 5187950 h 6372225"/>
              <a:gd name="connsiteX466" fmla="*/ 1098550 w 2819400"/>
              <a:gd name="connsiteY466" fmla="*/ 5219700 h 6372225"/>
              <a:gd name="connsiteX467" fmla="*/ 1098550 w 2819400"/>
              <a:gd name="connsiteY467" fmla="*/ 5241925 h 6372225"/>
              <a:gd name="connsiteX468" fmla="*/ 1095375 w 2819400"/>
              <a:gd name="connsiteY468" fmla="*/ 5264150 h 6372225"/>
              <a:gd name="connsiteX469" fmla="*/ 1085850 w 2819400"/>
              <a:gd name="connsiteY469" fmla="*/ 5283200 h 6372225"/>
              <a:gd name="connsiteX470" fmla="*/ 1076325 w 2819400"/>
              <a:gd name="connsiteY470" fmla="*/ 5302250 h 6372225"/>
              <a:gd name="connsiteX471" fmla="*/ 1066800 w 2819400"/>
              <a:gd name="connsiteY471" fmla="*/ 5324475 h 6372225"/>
              <a:gd name="connsiteX472" fmla="*/ 1060450 w 2819400"/>
              <a:gd name="connsiteY472" fmla="*/ 5349875 h 6372225"/>
              <a:gd name="connsiteX473" fmla="*/ 1054100 w 2819400"/>
              <a:gd name="connsiteY473" fmla="*/ 5378450 h 6372225"/>
              <a:gd name="connsiteX474" fmla="*/ 1047750 w 2819400"/>
              <a:gd name="connsiteY474" fmla="*/ 5413375 h 6372225"/>
              <a:gd name="connsiteX475" fmla="*/ 1050925 w 2819400"/>
              <a:gd name="connsiteY475" fmla="*/ 5489575 h 6372225"/>
              <a:gd name="connsiteX476" fmla="*/ 1050925 w 2819400"/>
              <a:gd name="connsiteY476" fmla="*/ 5521325 h 6372225"/>
              <a:gd name="connsiteX477" fmla="*/ 1050925 w 2819400"/>
              <a:gd name="connsiteY477" fmla="*/ 5549900 h 6372225"/>
              <a:gd name="connsiteX478" fmla="*/ 1044575 w 2819400"/>
              <a:gd name="connsiteY478" fmla="*/ 5578475 h 6372225"/>
              <a:gd name="connsiteX479" fmla="*/ 1035050 w 2819400"/>
              <a:gd name="connsiteY479" fmla="*/ 5603875 h 6372225"/>
              <a:gd name="connsiteX480" fmla="*/ 1019175 w 2819400"/>
              <a:gd name="connsiteY480" fmla="*/ 5626100 h 6372225"/>
              <a:gd name="connsiteX481" fmla="*/ 996950 w 2819400"/>
              <a:gd name="connsiteY481" fmla="*/ 5648325 h 6372225"/>
              <a:gd name="connsiteX482" fmla="*/ 930275 w 2819400"/>
              <a:gd name="connsiteY482" fmla="*/ 5654675 h 6372225"/>
              <a:gd name="connsiteX483" fmla="*/ 863600 w 2819400"/>
              <a:gd name="connsiteY483" fmla="*/ 5657850 h 6372225"/>
              <a:gd name="connsiteX484" fmla="*/ 787400 w 2819400"/>
              <a:gd name="connsiteY484" fmla="*/ 5657850 h 6372225"/>
              <a:gd name="connsiteX485" fmla="*/ 749300 w 2819400"/>
              <a:gd name="connsiteY485" fmla="*/ 5654675 h 6372225"/>
              <a:gd name="connsiteX486" fmla="*/ 714375 w 2819400"/>
              <a:gd name="connsiteY486" fmla="*/ 5648325 h 6372225"/>
              <a:gd name="connsiteX487" fmla="*/ 682625 w 2819400"/>
              <a:gd name="connsiteY487" fmla="*/ 5641975 h 6372225"/>
              <a:gd name="connsiteX488" fmla="*/ 657225 w 2819400"/>
              <a:gd name="connsiteY488" fmla="*/ 5632450 h 6372225"/>
              <a:gd name="connsiteX489" fmla="*/ 635000 w 2819400"/>
              <a:gd name="connsiteY489" fmla="*/ 5616575 h 6372225"/>
              <a:gd name="connsiteX490" fmla="*/ 628650 w 2819400"/>
              <a:gd name="connsiteY490" fmla="*/ 5607050 h 6372225"/>
              <a:gd name="connsiteX491" fmla="*/ 622300 w 2819400"/>
              <a:gd name="connsiteY491" fmla="*/ 5597525 h 6372225"/>
              <a:gd name="connsiteX492" fmla="*/ 619125 w 2819400"/>
              <a:gd name="connsiteY492" fmla="*/ 5588000 h 6372225"/>
              <a:gd name="connsiteX493" fmla="*/ 619125 w 2819400"/>
              <a:gd name="connsiteY493" fmla="*/ 5578475 h 6372225"/>
              <a:gd name="connsiteX494" fmla="*/ 619125 w 2819400"/>
              <a:gd name="connsiteY494" fmla="*/ 5565775 h 6372225"/>
              <a:gd name="connsiteX495" fmla="*/ 622300 w 2819400"/>
              <a:gd name="connsiteY495" fmla="*/ 5549900 h 6372225"/>
              <a:gd name="connsiteX496" fmla="*/ 657225 w 2819400"/>
              <a:gd name="connsiteY496" fmla="*/ 5448300 h 6372225"/>
              <a:gd name="connsiteX497" fmla="*/ 685800 w 2819400"/>
              <a:gd name="connsiteY497" fmla="*/ 5362575 h 6372225"/>
              <a:gd name="connsiteX498" fmla="*/ 714375 w 2819400"/>
              <a:gd name="connsiteY498" fmla="*/ 5292725 h 6372225"/>
              <a:gd name="connsiteX499" fmla="*/ 742950 w 2819400"/>
              <a:gd name="connsiteY499" fmla="*/ 5226050 h 6372225"/>
              <a:gd name="connsiteX500" fmla="*/ 758825 w 2819400"/>
              <a:gd name="connsiteY500" fmla="*/ 5184775 h 6372225"/>
              <a:gd name="connsiteX501" fmla="*/ 771525 w 2819400"/>
              <a:gd name="connsiteY501" fmla="*/ 5137150 h 6372225"/>
              <a:gd name="connsiteX502" fmla="*/ 784225 w 2819400"/>
              <a:gd name="connsiteY502" fmla="*/ 5086350 h 6372225"/>
              <a:gd name="connsiteX503" fmla="*/ 793750 w 2819400"/>
              <a:gd name="connsiteY503" fmla="*/ 5035550 h 6372225"/>
              <a:gd name="connsiteX504" fmla="*/ 796925 w 2819400"/>
              <a:gd name="connsiteY504" fmla="*/ 4987925 h 6372225"/>
              <a:gd name="connsiteX505" fmla="*/ 796925 w 2819400"/>
              <a:gd name="connsiteY505" fmla="*/ 4965700 h 6372225"/>
              <a:gd name="connsiteX506" fmla="*/ 793750 w 2819400"/>
              <a:gd name="connsiteY506" fmla="*/ 4943475 h 6372225"/>
              <a:gd name="connsiteX507" fmla="*/ 768350 w 2819400"/>
              <a:gd name="connsiteY507" fmla="*/ 4838700 h 6372225"/>
              <a:gd name="connsiteX508" fmla="*/ 736600 w 2819400"/>
              <a:gd name="connsiteY508" fmla="*/ 4708525 h 6372225"/>
              <a:gd name="connsiteX509" fmla="*/ 701675 w 2819400"/>
              <a:gd name="connsiteY509" fmla="*/ 4591050 h 6372225"/>
              <a:gd name="connsiteX510" fmla="*/ 676275 w 2819400"/>
              <a:gd name="connsiteY510" fmla="*/ 4508500 h 6372225"/>
              <a:gd name="connsiteX511" fmla="*/ 666750 w 2819400"/>
              <a:gd name="connsiteY511" fmla="*/ 4473575 h 6372225"/>
              <a:gd name="connsiteX512" fmla="*/ 657225 w 2819400"/>
              <a:gd name="connsiteY512" fmla="*/ 4425950 h 6372225"/>
              <a:gd name="connsiteX513" fmla="*/ 647700 w 2819400"/>
              <a:gd name="connsiteY513" fmla="*/ 4371975 h 6372225"/>
              <a:gd name="connsiteX514" fmla="*/ 644525 w 2819400"/>
              <a:gd name="connsiteY514" fmla="*/ 4311650 h 6372225"/>
              <a:gd name="connsiteX515" fmla="*/ 644525 w 2819400"/>
              <a:gd name="connsiteY515" fmla="*/ 4244975 h 6372225"/>
              <a:gd name="connsiteX516" fmla="*/ 647700 w 2819400"/>
              <a:gd name="connsiteY516" fmla="*/ 4210050 h 6372225"/>
              <a:gd name="connsiteX517" fmla="*/ 654050 w 2819400"/>
              <a:gd name="connsiteY517" fmla="*/ 4178300 h 6372225"/>
              <a:gd name="connsiteX518" fmla="*/ 660400 w 2819400"/>
              <a:gd name="connsiteY518" fmla="*/ 4143375 h 6372225"/>
              <a:gd name="connsiteX519" fmla="*/ 669925 w 2819400"/>
              <a:gd name="connsiteY519" fmla="*/ 4111625 h 6372225"/>
              <a:gd name="connsiteX520" fmla="*/ 682625 w 2819400"/>
              <a:gd name="connsiteY520" fmla="*/ 4079875 h 6372225"/>
              <a:gd name="connsiteX521" fmla="*/ 698500 w 2819400"/>
              <a:gd name="connsiteY521" fmla="*/ 4051300 h 6372225"/>
              <a:gd name="connsiteX522" fmla="*/ 701675 w 2819400"/>
              <a:gd name="connsiteY522" fmla="*/ 4016375 h 6372225"/>
              <a:gd name="connsiteX523" fmla="*/ 704850 w 2819400"/>
              <a:gd name="connsiteY523" fmla="*/ 3933825 h 6372225"/>
              <a:gd name="connsiteX524" fmla="*/ 704850 w 2819400"/>
              <a:gd name="connsiteY524" fmla="*/ 3844925 h 6372225"/>
              <a:gd name="connsiteX525" fmla="*/ 701675 w 2819400"/>
              <a:gd name="connsiteY525" fmla="*/ 3810000 h 6372225"/>
              <a:gd name="connsiteX526" fmla="*/ 695325 w 2819400"/>
              <a:gd name="connsiteY526" fmla="*/ 3787775 h 6372225"/>
              <a:gd name="connsiteX527" fmla="*/ 669925 w 2819400"/>
              <a:gd name="connsiteY527" fmla="*/ 3752850 h 6372225"/>
              <a:gd name="connsiteX528" fmla="*/ 647700 w 2819400"/>
              <a:gd name="connsiteY528" fmla="*/ 3714750 h 6372225"/>
              <a:gd name="connsiteX529" fmla="*/ 619125 w 2819400"/>
              <a:gd name="connsiteY529" fmla="*/ 3663950 h 6372225"/>
              <a:gd name="connsiteX530" fmla="*/ 593725 w 2819400"/>
              <a:gd name="connsiteY530" fmla="*/ 3603625 h 6372225"/>
              <a:gd name="connsiteX531" fmla="*/ 584200 w 2819400"/>
              <a:gd name="connsiteY531" fmla="*/ 3568700 h 6372225"/>
              <a:gd name="connsiteX532" fmla="*/ 574675 w 2819400"/>
              <a:gd name="connsiteY532" fmla="*/ 3533775 h 6372225"/>
              <a:gd name="connsiteX533" fmla="*/ 568325 w 2819400"/>
              <a:gd name="connsiteY533" fmla="*/ 3495675 h 6372225"/>
              <a:gd name="connsiteX534" fmla="*/ 565150 w 2819400"/>
              <a:gd name="connsiteY534" fmla="*/ 3457575 h 6372225"/>
              <a:gd name="connsiteX535" fmla="*/ 561975 w 2819400"/>
              <a:gd name="connsiteY535" fmla="*/ 3419475 h 6372225"/>
              <a:gd name="connsiteX536" fmla="*/ 568325 w 2819400"/>
              <a:gd name="connsiteY536" fmla="*/ 3381375 h 6372225"/>
              <a:gd name="connsiteX537" fmla="*/ 574675 w 2819400"/>
              <a:gd name="connsiteY537" fmla="*/ 3298825 h 6372225"/>
              <a:gd name="connsiteX538" fmla="*/ 577850 w 2819400"/>
              <a:gd name="connsiteY538" fmla="*/ 3209925 h 6372225"/>
              <a:gd name="connsiteX539" fmla="*/ 574675 w 2819400"/>
              <a:gd name="connsiteY539" fmla="*/ 3124200 h 6372225"/>
              <a:gd name="connsiteX540" fmla="*/ 574675 w 2819400"/>
              <a:gd name="connsiteY540" fmla="*/ 3038475 h 6372225"/>
              <a:gd name="connsiteX541" fmla="*/ 571500 w 2819400"/>
              <a:gd name="connsiteY541" fmla="*/ 2962275 h 6372225"/>
              <a:gd name="connsiteX542" fmla="*/ 571500 w 2819400"/>
              <a:gd name="connsiteY542" fmla="*/ 2892425 h 6372225"/>
              <a:gd name="connsiteX543" fmla="*/ 574675 w 2819400"/>
              <a:gd name="connsiteY543" fmla="*/ 2841625 h 6372225"/>
              <a:gd name="connsiteX544" fmla="*/ 581025 w 2819400"/>
              <a:gd name="connsiteY544" fmla="*/ 2819400 h 6372225"/>
              <a:gd name="connsiteX545" fmla="*/ 584200 w 2819400"/>
              <a:gd name="connsiteY545" fmla="*/ 2803525 h 6372225"/>
              <a:gd name="connsiteX546" fmla="*/ 584200 w 2819400"/>
              <a:gd name="connsiteY546" fmla="*/ 2787650 h 6372225"/>
              <a:gd name="connsiteX547" fmla="*/ 584200 w 2819400"/>
              <a:gd name="connsiteY547" fmla="*/ 2746375 h 6372225"/>
              <a:gd name="connsiteX548" fmla="*/ 587375 w 2819400"/>
              <a:gd name="connsiteY548" fmla="*/ 2724150 h 6372225"/>
              <a:gd name="connsiteX549" fmla="*/ 590550 w 2819400"/>
              <a:gd name="connsiteY549" fmla="*/ 2705100 h 6372225"/>
              <a:gd name="connsiteX550" fmla="*/ 600075 w 2819400"/>
              <a:gd name="connsiteY550" fmla="*/ 2686050 h 6372225"/>
              <a:gd name="connsiteX551" fmla="*/ 606425 w 2819400"/>
              <a:gd name="connsiteY551" fmla="*/ 2679700 h 6372225"/>
              <a:gd name="connsiteX552" fmla="*/ 612775 w 2819400"/>
              <a:gd name="connsiteY552" fmla="*/ 2676525 h 6372225"/>
              <a:gd name="connsiteX553" fmla="*/ 609600 w 2819400"/>
              <a:gd name="connsiteY553" fmla="*/ 2644775 h 6372225"/>
              <a:gd name="connsiteX554" fmla="*/ 568325 w 2819400"/>
              <a:gd name="connsiteY554" fmla="*/ 2654300 h 6372225"/>
              <a:gd name="connsiteX555" fmla="*/ 473075 w 2819400"/>
              <a:gd name="connsiteY555" fmla="*/ 2673350 h 6372225"/>
              <a:gd name="connsiteX556" fmla="*/ 412750 w 2819400"/>
              <a:gd name="connsiteY556" fmla="*/ 2682875 h 6372225"/>
              <a:gd name="connsiteX557" fmla="*/ 352425 w 2819400"/>
              <a:gd name="connsiteY557" fmla="*/ 2689225 h 6372225"/>
              <a:gd name="connsiteX558" fmla="*/ 292100 w 2819400"/>
              <a:gd name="connsiteY558" fmla="*/ 2689225 h 6372225"/>
              <a:gd name="connsiteX559" fmla="*/ 263525 w 2819400"/>
              <a:gd name="connsiteY559" fmla="*/ 2686050 h 6372225"/>
              <a:gd name="connsiteX560" fmla="*/ 238125 w 2819400"/>
              <a:gd name="connsiteY560" fmla="*/ 2682875 h 6372225"/>
              <a:gd name="connsiteX561" fmla="*/ 231775 w 2819400"/>
              <a:gd name="connsiteY561" fmla="*/ 2682875 h 6372225"/>
              <a:gd name="connsiteX562" fmla="*/ 209550 w 2819400"/>
              <a:gd name="connsiteY562" fmla="*/ 2679700 h 6372225"/>
              <a:gd name="connsiteX563" fmla="*/ 184150 w 2819400"/>
              <a:gd name="connsiteY563" fmla="*/ 2679700 h 6372225"/>
              <a:gd name="connsiteX564" fmla="*/ 171450 w 2819400"/>
              <a:gd name="connsiteY564" fmla="*/ 2682875 h 6372225"/>
              <a:gd name="connsiteX565" fmla="*/ 158750 w 2819400"/>
              <a:gd name="connsiteY565" fmla="*/ 2689225 h 6372225"/>
              <a:gd name="connsiteX566" fmla="*/ 149225 w 2819400"/>
              <a:gd name="connsiteY566" fmla="*/ 2689225 h 6372225"/>
              <a:gd name="connsiteX567" fmla="*/ 139700 w 2819400"/>
              <a:gd name="connsiteY567" fmla="*/ 2686050 h 6372225"/>
              <a:gd name="connsiteX568" fmla="*/ 123825 w 2819400"/>
              <a:gd name="connsiteY568" fmla="*/ 2679700 h 6372225"/>
              <a:gd name="connsiteX569" fmla="*/ 107950 w 2819400"/>
              <a:gd name="connsiteY569" fmla="*/ 2670175 h 6372225"/>
              <a:gd name="connsiteX570" fmla="*/ 85725 w 2819400"/>
              <a:gd name="connsiteY570" fmla="*/ 2651125 h 6372225"/>
              <a:gd name="connsiteX571" fmla="*/ 66675 w 2819400"/>
              <a:gd name="connsiteY571" fmla="*/ 2619375 h 6372225"/>
              <a:gd name="connsiteX572" fmla="*/ 44450 w 2819400"/>
              <a:gd name="connsiteY572" fmla="*/ 2578100 h 6372225"/>
              <a:gd name="connsiteX573" fmla="*/ 9525 w 2819400"/>
              <a:gd name="connsiteY573" fmla="*/ 2505075 h 6372225"/>
              <a:gd name="connsiteX574" fmla="*/ 3175 w 2819400"/>
              <a:gd name="connsiteY574" fmla="*/ 2479675 h 6372225"/>
              <a:gd name="connsiteX575" fmla="*/ 0 w 2819400"/>
              <a:gd name="connsiteY575" fmla="*/ 2457450 h 6372225"/>
              <a:gd name="connsiteX576" fmla="*/ 3175 w 2819400"/>
              <a:gd name="connsiteY576" fmla="*/ 2438400 h 6372225"/>
              <a:gd name="connsiteX577" fmla="*/ 9525 w 2819400"/>
              <a:gd name="connsiteY577" fmla="*/ 2416175 h 6372225"/>
              <a:gd name="connsiteX578" fmla="*/ 34925 w 2819400"/>
              <a:gd name="connsiteY578" fmla="*/ 2355850 h 6372225"/>
              <a:gd name="connsiteX579" fmla="*/ 50800 w 2819400"/>
              <a:gd name="connsiteY579" fmla="*/ 2317750 h 6372225"/>
              <a:gd name="connsiteX580" fmla="*/ 60325 w 2819400"/>
              <a:gd name="connsiteY580" fmla="*/ 2282825 h 6372225"/>
              <a:gd name="connsiteX581" fmla="*/ 66675 w 2819400"/>
              <a:gd name="connsiteY581" fmla="*/ 2251075 h 6372225"/>
              <a:gd name="connsiteX582" fmla="*/ 69850 w 2819400"/>
              <a:gd name="connsiteY582" fmla="*/ 2222500 h 6372225"/>
              <a:gd name="connsiteX583" fmla="*/ 73025 w 2819400"/>
              <a:gd name="connsiteY583" fmla="*/ 2171700 h 6372225"/>
              <a:gd name="connsiteX584" fmla="*/ 73025 w 2819400"/>
              <a:gd name="connsiteY584" fmla="*/ 2133600 h 6372225"/>
              <a:gd name="connsiteX585" fmla="*/ 79375 w 2819400"/>
              <a:gd name="connsiteY585" fmla="*/ 2098675 h 6372225"/>
              <a:gd name="connsiteX586" fmla="*/ 98425 w 2819400"/>
              <a:gd name="connsiteY586" fmla="*/ 2038350 h 6372225"/>
              <a:gd name="connsiteX587" fmla="*/ 123825 w 2819400"/>
              <a:gd name="connsiteY587" fmla="*/ 1955800 h 6372225"/>
              <a:gd name="connsiteX588" fmla="*/ 155575 w 2819400"/>
              <a:gd name="connsiteY588" fmla="*/ 1863725 h 6372225"/>
              <a:gd name="connsiteX589" fmla="*/ 190500 w 2819400"/>
              <a:gd name="connsiteY589" fmla="*/ 1768475 h 6372225"/>
              <a:gd name="connsiteX590" fmla="*/ 225425 w 2819400"/>
              <a:gd name="connsiteY590" fmla="*/ 1685925 h 6372225"/>
              <a:gd name="connsiteX591" fmla="*/ 244475 w 2819400"/>
              <a:gd name="connsiteY591" fmla="*/ 1647825 h 6372225"/>
              <a:gd name="connsiteX592" fmla="*/ 263525 w 2819400"/>
              <a:gd name="connsiteY592" fmla="*/ 1616075 h 6372225"/>
              <a:gd name="connsiteX593" fmla="*/ 279400 w 2819400"/>
              <a:gd name="connsiteY593" fmla="*/ 1593850 h 6372225"/>
              <a:gd name="connsiteX594" fmla="*/ 295275 w 2819400"/>
              <a:gd name="connsiteY594" fmla="*/ 1577975 h 6372225"/>
              <a:gd name="connsiteX595" fmla="*/ 311150 w 2819400"/>
              <a:gd name="connsiteY595" fmla="*/ 1558925 h 6372225"/>
              <a:gd name="connsiteX596" fmla="*/ 323850 w 2819400"/>
              <a:gd name="connsiteY596" fmla="*/ 1536700 h 6372225"/>
              <a:gd name="connsiteX597" fmla="*/ 333375 w 2819400"/>
              <a:gd name="connsiteY597" fmla="*/ 1508125 h 6372225"/>
              <a:gd name="connsiteX598" fmla="*/ 342900 w 2819400"/>
              <a:gd name="connsiteY598" fmla="*/ 1473200 h 6372225"/>
              <a:gd name="connsiteX599" fmla="*/ 358775 w 2819400"/>
              <a:gd name="connsiteY599" fmla="*/ 1393825 h 6372225"/>
              <a:gd name="connsiteX600" fmla="*/ 377825 w 2819400"/>
              <a:gd name="connsiteY600" fmla="*/ 1304925 h 6372225"/>
              <a:gd name="connsiteX601" fmla="*/ 387350 w 2819400"/>
              <a:gd name="connsiteY601" fmla="*/ 1263650 h 6372225"/>
              <a:gd name="connsiteX602" fmla="*/ 400050 w 2819400"/>
              <a:gd name="connsiteY602" fmla="*/ 1219200 h 6372225"/>
              <a:gd name="connsiteX603" fmla="*/ 415925 w 2819400"/>
              <a:gd name="connsiteY603" fmla="*/ 1181100 h 6372225"/>
              <a:gd name="connsiteX604" fmla="*/ 434975 w 2819400"/>
              <a:gd name="connsiteY604" fmla="*/ 1139825 h 6372225"/>
              <a:gd name="connsiteX605" fmla="*/ 457200 w 2819400"/>
              <a:gd name="connsiteY605" fmla="*/ 1104900 h 6372225"/>
              <a:gd name="connsiteX606" fmla="*/ 485775 w 2819400"/>
              <a:gd name="connsiteY606" fmla="*/ 1069975 h 6372225"/>
              <a:gd name="connsiteX607" fmla="*/ 514350 w 2819400"/>
              <a:gd name="connsiteY607" fmla="*/ 1041400 h 6372225"/>
              <a:gd name="connsiteX608" fmla="*/ 533400 w 2819400"/>
              <a:gd name="connsiteY608" fmla="*/ 1028700 h 6372225"/>
              <a:gd name="connsiteX609" fmla="*/ 552450 w 2819400"/>
              <a:gd name="connsiteY609" fmla="*/ 1019175 h 6372225"/>
              <a:gd name="connsiteX610" fmla="*/ 596900 w 2819400"/>
              <a:gd name="connsiteY610" fmla="*/ 977900 h 6372225"/>
              <a:gd name="connsiteX611" fmla="*/ 644525 w 2819400"/>
              <a:gd name="connsiteY611" fmla="*/ 936625 h 6372225"/>
              <a:gd name="connsiteX612" fmla="*/ 704850 w 2819400"/>
              <a:gd name="connsiteY612" fmla="*/ 885825 h 6372225"/>
              <a:gd name="connsiteX613" fmla="*/ 774700 w 2819400"/>
              <a:gd name="connsiteY613" fmla="*/ 838200 h 6372225"/>
              <a:gd name="connsiteX614" fmla="*/ 809625 w 2819400"/>
              <a:gd name="connsiteY614" fmla="*/ 815975 h 6372225"/>
              <a:gd name="connsiteX615" fmla="*/ 844550 w 2819400"/>
              <a:gd name="connsiteY615" fmla="*/ 793750 h 6372225"/>
              <a:gd name="connsiteX616" fmla="*/ 882650 w 2819400"/>
              <a:gd name="connsiteY616" fmla="*/ 774700 h 6372225"/>
              <a:gd name="connsiteX617" fmla="*/ 917575 w 2819400"/>
              <a:gd name="connsiteY617" fmla="*/ 758825 h 6372225"/>
              <a:gd name="connsiteX618" fmla="*/ 949325 w 2819400"/>
              <a:gd name="connsiteY618" fmla="*/ 749300 h 6372225"/>
              <a:gd name="connsiteX619" fmla="*/ 981075 w 2819400"/>
              <a:gd name="connsiteY619" fmla="*/ 742950 h 6372225"/>
              <a:gd name="connsiteX620" fmla="*/ 965200 w 2819400"/>
              <a:gd name="connsiteY620" fmla="*/ 698500 h 6372225"/>
              <a:gd name="connsiteX621" fmla="*/ 949325 w 2819400"/>
              <a:gd name="connsiteY621" fmla="*/ 657225 h 6372225"/>
              <a:gd name="connsiteX622" fmla="*/ 936625 w 2819400"/>
              <a:gd name="connsiteY622" fmla="*/ 612775 h 6372225"/>
              <a:gd name="connsiteX623" fmla="*/ 930275 w 2819400"/>
              <a:gd name="connsiteY623" fmla="*/ 574675 h 6372225"/>
              <a:gd name="connsiteX624" fmla="*/ 930275 w 2819400"/>
              <a:gd name="connsiteY624" fmla="*/ 558800 h 6372225"/>
              <a:gd name="connsiteX625" fmla="*/ 933450 w 2819400"/>
              <a:gd name="connsiteY625" fmla="*/ 549275 h 6372225"/>
              <a:gd name="connsiteX626" fmla="*/ 936625 w 2819400"/>
              <a:gd name="connsiteY626" fmla="*/ 546100 h 6372225"/>
              <a:gd name="connsiteX627" fmla="*/ 939800 w 2819400"/>
              <a:gd name="connsiteY627" fmla="*/ 546100 h 6372225"/>
              <a:gd name="connsiteX628" fmla="*/ 952500 w 2819400"/>
              <a:gd name="connsiteY628" fmla="*/ 549275 h 6372225"/>
              <a:gd name="connsiteX629" fmla="*/ 968375 w 2819400"/>
              <a:gd name="connsiteY629" fmla="*/ 561975 h 6372225"/>
              <a:gd name="connsiteX630" fmla="*/ 987425 w 2819400"/>
              <a:gd name="connsiteY630" fmla="*/ 581025 h 6372225"/>
              <a:gd name="connsiteX631" fmla="*/ 984250 w 2819400"/>
              <a:gd name="connsiteY631" fmla="*/ 555625 h 6372225"/>
              <a:gd name="connsiteX632" fmla="*/ 977900 w 2819400"/>
              <a:gd name="connsiteY632" fmla="*/ 488950 h 6372225"/>
              <a:gd name="connsiteX633" fmla="*/ 974725 w 2819400"/>
              <a:gd name="connsiteY633" fmla="*/ 444500 h 6372225"/>
              <a:gd name="connsiteX634" fmla="*/ 974725 w 2819400"/>
              <a:gd name="connsiteY634" fmla="*/ 396875 h 6372225"/>
              <a:gd name="connsiteX635" fmla="*/ 981075 w 2819400"/>
              <a:gd name="connsiteY635" fmla="*/ 342900 h 6372225"/>
              <a:gd name="connsiteX636" fmla="*/ 990600 w 2819400"/>
              <a:gd name="connsiteY636" fmla="*/ 288925 h 6372225"/>
              <a:gd name="connsiteX637" fmla="*/ 1006475 w 2819400"/>
              <a:gd name="connsiteY637" fmla="*/ 234950 h 6372225"/>
              <a:gd name="connsiteX638" fmla="*/ 1016000 w 2819400"/>
              <a:gd name="connsiteY638" fmla="*/ 209550 h 6372225"/>
              <a:gd name="connsiteX639" fmla="*/ 1028700 w 2819400"/>
              <a:gd name="connsiteY639" fmla="*/ 180975 h 6372225"/>
              <a:gd name="connsiteX640" fmla="*/ 1041400 w 2819400"/>
              <a:gd name="connsiteY640" fmla="*/ 158750 h 6372225"/>
              <a:gd name="connsiteX641" fmla="*/ 1060450 w 2819400"/>
              <a:gd name="connsiteY641" fmla="*/ 133350 h 6372225"/>
              <a:gd name="connsiteX642" fmla="*/ 1079500 w 2819400"/>
              <a:gd name="connsiteY642" fmla="*/ 111125 h 6372225"/>
              <a:gd name="connsiteX643" fmla="*/ 1098550 w 2819400"/>
              <a:gd name="connsiteY643" fmla="*/ 88900 h 6372225"/>
              <a:gd name="connsiteX644" fmla="*/ 1123950 w 2819400"/>
              <a:gd name="connsiteY644" fmla="*/ 69850 h 6372225"/>
              <a:gd name="connsiteX645" fmla="*/ 1152525 w 2819400"/>
              <a:gd name="connsiteY645" fmla="*/ 53975 h 6372225"/>
              <a:gd name="connsiteX646" fmla="*/ 1181100 w 2819400"/>
              <a:gd name="connsiteY646" fmla="*/ 38100 h 6372225"/>
              <a:gd name="connsiteX647" fmla="*/ 1216025 w 2819400"/>
              <a:gd name="connsiteY647" fmla="*/ 25400 h 6372225"/>
              <a:gd name="connsiteX648" fmla="*/ 1250950 w 2819400"/>
              <a:gd name="connsiteY648" fmla="*/ 15875 h 6372225"/>
              <a:gd name="connsiteX649" fmla="*/ 1289050 w 2819400"/>
              <a:gd name="connsiteY649" fmla="*/ 6350 h 6372225"/>
              <a:gd name="connsiteX650" fmla="*/ 1333500 w 2819400"/>
              <a:gd name="connsiteY650" fmla="*/ 3175 h 6372225"/>
              <a:gd name="connsiteX651" fmla="*/ 1381125 w 2819400"/>
              <a:gd name="connsiteY651" fmla="*/ 3175 h 63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</a:cxnLst>
            <a:rect l="l" t="t" r="r" b="b"/>
            <a:pathLst>
              <a:path w="2819400" h="6372225">
                <a:moveTo>
                  <a:pt x="758825" y="1717675"/>
                </a:moveTo>
                <a:lnTo>
                  <a:pt x="749300" y="1720850"/>
                </a:lnTo>
                <a:lnTo>
                  <a:pt x="742950" y="1724025"/>
                </a:lnTo>
                <a:lnTo>
                  <a:pt x="727075" y="1736725"/>
                </a:lnTo>
                <a:lnTo>
                  <a:pt x="717550" y="1752600"/>
                </a:lnTo>
                <a:lnTo>
                  <a:pt x="711200" y="1768475"/>
                </a:lnTo>
                <a:lnTo>
                  <a:pt x="704850" y="1784350"/>
                </a:lnTo>
                <a:lnTo>
                  <a:pt x="701675" y="1835150"/>
                </a:lnTo>
                <a:lnTo>
                  <a:pt x="695325" y="1885950"/>
                </a:lnTo>
                <a:lnTo>
                  <a:pt x="682625" y="1936750"/>
                </a:lnTo>
                <a:lnTo>
                  <a:pt x="666750" y="1981200"/>
                </a:lnTo>
                <a:lnTo>
                  <a:pt x="638175" y="2041525"/>
                </a:lnTo>
                <a:lnTo>
                  <a:pt x="609600" y="2092325"/>
                </a:lnTo>
                <a:lnTo>
                  <a:pt x="581025" y="2139950"/>
                </a:lnTo>
                <a:lnTo>
                  <a:pt x="549275" y="2178050"/>
                </a:lnTo>
                <a:lnTo>
                  <a:pt x="523875" y="2209800"/>
                </a:lnTo>
                <a:lnTo>
                  <a:pt x="504825" y="2235200"/>
                </a:lnTo>
                <a:lnTo>
                  <a:pt x="482600" y="2254250"/>
                </a:lnTo>
                <a:lnTo>
                  <a:pt x="508000" y="2257425"/>
                </a:lnTo>
                <a:lnTo>
                  <a:pt x="542925" y="2257425"/>
                </a:lnTo>
                <a:lnTo>
                  <a:pt x="581025" y="2254250"/>
                </a:lnTo>
                <a:lnTo>
                  <a:pt x="596900" y="2247900"/>
                </a:lnTo>
                <a:lnTo>
                  <a:pt x="609600" y="2244725"/>
                </a:lnTo>
                <a:lnTo>
                  <a:pt x="622300" y="2235200"/>
                </a:lnTo>
                <a:lnTo>
                  <a:pt x="638175" y="2228850"/>
                </a:lnTo>
                <a:lnTo>
                  <a:pt x="682625" y="2219325"/>
                </a:lnTo>
                <a:lnTo>
                  <a:pt x="736600" y="2209800"/>
                </a:lnTo>
                <a:lnTo>
                  <a:pt x="752475" y="2184400"/>
                </a:lnTo>
                <a:lnTo>
                  <a:pt x="771525" y="2143125"/>
                </a:lnTo>
                <a:lnTo>
                  <a:pt x="790575" y="2098675"/>
                </a:lnTo>
                <a:lnTo>
                  <a:pt x="806450" y="2047875"/>
                </a:lnTo>
                <a:lnTo>
                  <a:pt x="819150" y="2000250"/>
                </a:lnTo>
                <a:lnTo>
                  <a:pt x="835025" y="1917700"/>
                </a:lnTo>
                <a:lnTo>
                  <a:pt x="841375" y="1885950"/>
                </a:lnTo>
                <a:lnTo>
                  <a:pt x="831850" y="1863725"/>
                </a:lnTo>
                <a:lnTo>
                  <a:pt x="822325" y="1841500"/>
                </a:lnTo>
                <a:lnTo>
                  <a:pt x="812800" y="1790700"/>
                </a:lnTo>
                <a:lnTo>
                  <a:pt x="806450" y="1752600"/>
                </a:lnTo>
                <a:lnTo>
                  <a:pt x="803275" y="1733550"/>
                </a:lnTo>
                <a:lnTo>
                  <a:pt x="790575" y="1727200"/>
                </a:lnTo>
                <a:lnTo>
                  <a:pt x="777875" y="1720850"/>
                </a:lnTo>
                <a:lnTo>
                  <a:pt x="768350" y="1717675"/>
                </a:lnTo>
                <a:close/>
                <a:moveTo>
                  <a:pt x="1400175" y="0"/>
                </a:moveTo>
                <a:lnTo>
                  <a:pt x="1450975" y="3175"/>
                </a:lnTo>
                <a:lnTo>
                  <a:pt x="1485900" y="9525"/>
                </a:lnTo>
                <a:lnTo>
                  <a:pt x="1520825" y="19050"/>
                </a:lnTo>
                <a:lnTo>
                  <a:pt x="1562100" y="34925"/>
                </a:lnTo>
                <a:lnTo>
                  <a:pt x="1603375" y="53975"/>
                </a:lnTo>
                <a:lnTo>
                  <a:pt x="1641475" y="79375"/>
                </a:lnTo>
                <a:lnTo>
                  <a:pt x="1660525" y="98425"/>
                </a:lnTo>
                <a:lnTo>
                  <a:pt x="1679575" y="114300"/>
                </a:lnTo>
                <a:lnTo>
                  <a:pt x="1695450" y="136525"/>
                </a:lnTo>
                <a:lnTo>
                  <a:pt x="1711325" y="158750"/>
                </a:lnTo>
                <a:lnTo>
                  <a:pt x="1727200" y="184150"/>
                </a:lnTo>
                <a:lnTo>
                  <a:pt x="1739900" y="212725"/>
                </a:lnTo>
                <a:lnTo>
                  <a:pt x="1752600" y="241300"/>
                </a:lnTo>
                <a:lnTo>
                  <a:pt x="1762125" y="276225"/>
                </a:lnTo>
                <a:lnTo>
                  <a:pt x="1768475" y="311150"/>
                </a:lnTo>
                <a:lnTo>
                  <a:pt x="1774825" y="352425"/>
                </a:lnTo>
                <a:lnTo>
                  <a:pt x="1778000" y="393700"/>
                </a:lnTo>
                <a:lnTo>
                  <a:pt x="1778000" y="438150"/>
                </a:lnTo>
                <a:lnTo>
                  <a:pt x="1778000" y="488950"/>
                </a:lnTo>
                <a:lnTo>
                  <a:pt x="1771650" y="539750"/>
                </a:lnTo>
                <a:lnTo>
                  <a:pt x="1778000" y="539750"/>
                </a:lnTo>
                <a:lnTo>
                  <a:pt x="1787525" y="542925"/>
                </a:lnTo>
                <a:lnTo>
                  <a:pt x="1793875" y="546100"/>
                </a:lnTo>
                <a:lnTo>
                  <a:pt x="1803400" y="552450"/>
                </a:lnTo>
                <a:lnTo>
                  <a:pt x="1809750" y="561975"/>
                </a:lnTo>
                <a:lnTo>
                  <a:pt x="1812925" y="577850"/>
                </a:lnTo>
                <a:lnTo>
                  <a:pt x="1812925" y="596900"/>
                </a:lnTo>
                <a:lnTo>
                  <a:pt x="1838325" y="590550"/>
                </a:lnTo>
                <a:lnTo>
                  <a:pt x="1863725" y="590550"/>
                </a:lnTo>
                <a:lnTo>
                  <a:pt x="1892300" y="590550"/>
                </a:lnTo>
                <a:lnTo>
                  <a:pt x="1911350" y="587375"/>
                </a:lnTo>
                <a:lnTo>
                  <a:pt x="1936750" y="581025"/>
                </a:lnTo>
                <a:lnTo>
                  <a:pt x="2006600" y="558800"/>
                </a:lnTo>
                <a:lnTo>
                  <a:pt x="2044700" y="546100"/>
                </a:lnTo>
                <a:lnTo>
                  <a:pt x="2085975" y="536575"/>
                </a:lnTo>
                <a:lnTo>
                  <a:pt x="2127250" y="533400"/>
                </a:lnTo>
                <a:lnTo>
                  <a:pt x="2168525" y="533400"/>
                </a:lnTo>
                <a:lnTo>
                  <a:pt x="2187575" y="523875"/>
                </a:lnTo>
                <a:lnTo>
                  <a:pt x="2238375" y="504825"/>
                </a:lnTo>
                <a:lnTo>
                  <a:pt x="2317750" y="479425"/>
                </a:lnTo>
                <a:lnTo>
                  <a:pt x="2362200" y="466725"/>
                </a:lnTo>
                <a:lnTo>
                  <a:pt x="2406650" y="457200"/>
                </a:lnTo>
                <a:lnTo>
                  <a:pt x="2457450" y="450850"/>
                </a:lnTo>
                <a:lnTo>
                  <a:pt x="2505075" y="444500"/>
                </a:lnTo>
                <a:lnTo>
                  <a:pt x="2552700" y="447675"/>
                </a:lnTo>
                <a:lnTo>
                  <a:pt x="2600325" y="454025"/>
                </a:lnTo>
                <a:lnTo>
                  <a:pt x="2622550" y="460375"/>
                </a:lnTo>
                <a:lnTo>
                  <a:pt x="2644775" y="466725"/>
                </a:lnTo>
                <a:lnTo>
                  <a:pt x="2663825" y="476250"/>
                </a:lnTo>
                <a:lnTo>
                  <a:pt x="2682875" y="488950"/>
                </a:lnTo>
                <a:lnTo>
                  <a:pt x="2698750" y="501650"/>
                </a:lnTo>
                <a:lnTo>
                  <a:pt x="2717800" y="517525"/>
                </a:lnTo>
                <a:lnTo>
                  <a:pt x="2730500" y="536575"/>
                </a:lnTo>
                <a:lnTo>
                  <a:pt x="2743200" y="555625"/>
                </a:lnTo>
                <a:lnTo>
                  <a:pt x="2746375" y="577850"/>
                </a:lnTo>
                <a:lnTo>
                  <a:pt x="2755900" y="628650"/>
                </a:lnTo>
                <a:lnTo>
                  <a:pt x="2768600" y="695325"/>
                </a:lnTo>
                <a:lnTo>
                  <a:pt x="2781300" y="727075"/>
                </a:lnTo>
                <a:lnTo>
                  <a:pt x="2794000" y="758825"/>
                </a:lnTo>
                <a:lnTo>
                  <a:pt x="2803525" y="812800"/>
                </a:lnTo>
                <a:lnTo>
                  <a:pt x="2809875" y="873125"/>
                </a:lnTo>
                <a:lnTo>
                  <a:pt x="2816225" y="958850"/>
                </a:lnTo>
                <a:lnTo>
                  <a:pt x="2819400" y="1060450"/>
                </a:lnTo>
                <a:lnTo>
                  <a:pt x="2819400" y="1117600"/>
                </a:lnTo>
                <a:lnTo>
                  <a:pt x="2816225" y="1177925"/>
                </a:lnTo>
                <a:lnTo>
                  <a:pt x="2809875" y="1244600"/>
                </a:lnTo>
                <a:lnTo>
                  <a:pt x="2803525" y="1311275"/>
                </a:lnTo>
                <a:lnTo>
                  <a:pt x="2790825" y="1381125"/>
                </a:lnTo>
                <a:lnTo>
                  <a:pt x="2778125" y="1457325"/>
                </a:lnTo>
                <a:lnTo>
                  <a:pt x="2787650" y="1555750"/>
                </a:lnTo>
                <a:lnTo>
                  <a:pt x="2790825" y="1641475"/>
                </a:lnTo>
                <a:lnTo>
                  <a:pt x="2790825" y="1679575"/>
                </a:lnTo>
                <a:lnTo>
                  <a:pt x="2790825" y="1714500"/>
                </a:lnTo>
                <a:lnTo>
                  <a:pt x="2787650" y="1800225"/>
                </a:lnTo>
                <a:lnTo>
                  <a:pt x="2784475" y="1908175"/>
                </a:lnTo>
                <a:lnTo>
                  <a:pt x="2781300" y="1958975"/>
                </a:lnTo>
                <a:lnTo>
                  <a:pt x="2774950" y="2009775"/>
                </a:lnTo>
                <a:lnTo>
                  <a:pt x="2762250" y="2047875"/>
                </a:lnTo>
                <a:lnTo>
                  <a:pt x="2755900" y="2063750"/>
                </a:lnTo>
                <a:lnTo>
                  <a:pt x="2746375" y="2076450"/>
                </a:lnTo>
                <a:lnTo>
                  <a:pt x="2670175" y="2159000"/>
                </a:lnTo>
                <a:lnTo>
                  <a:pt x="2628900" y="2200275"/>
                </a:lnTo>
                <a:lnTo>
                  <a:pt x="2597150" y="2228850"/>
                </a:lnTo>
                <a:lnTo>
                  <a:pt x="2571750" y="2247900"/>
                </a:lnTo>
                <a:lnTo>
                  <a:pt x="2555875" y="2251075"/>
                </a:lnTo>
                <a:lnTo>
                  <a:pt x="2536825" y="2254250"/>
                </a:lnTo>
                <a:lnTo>
                  <a:pt x="2514600" y="2257425"/>
                </a:lnTo>
                <a:lnTo>
                  <a:pt x="2492375" y="2257425"/>
                </a:lnTo>
                <a:lnTo>
                  <a:pt x="2479675" y="2254250"/>
                </a:lnTo>
                <a:lnTo>
                  <a:pt x="2476500" y="2251075"/>
                </a:lnTo>
                <a:lnTo>
                  <a:pt x="2476500" y="2247900"/>
                </a:lnTo>
                <a:lnTo>
                  <a:pt x="2479675" y="2241550"/>
                </a:lnTo>
                <a:lnTo>
                  <a:pt x="2489200" y="2232025"/>
                </a:lnTo>
                <a:lnTo>
                  <a:pt x="2520950" y="2212975"/>
                </a:lnTo>
                <a:lnTo>
                  <a:pt x="2498725" y="2203450"/>
                </a:lnTo>
                <a:lnTo>
                  <a:pt x="2479675" y="2193925"/>
                </a:lnTo>
                <a:lnTo>
                  <a:pt x="2457450" y="2181225"/>
                </a:lnTo>
                <a:lnTo>
                  <a:pt x="2444750" y="2168525"/>
                </a:lnTo>
                <a:lnTo>
                  <a:pt x="2441575" y="2165350"/>
                </a:lnTo>
                <a:lnTo>
                  <a:pt x="2441575" y="2159000"/>
                </a:lnTo>
                <a:lnTo>
                  <a:pt x="2444750" y="2155825"/>
                </a:lnTo>
                <a:lnTo>
                  <a:pt x="2454275" y="2152650"/>
                </a:lnTo>
                <a:lnTo>
                  <a:pt x="2489200" y="2149475"/>
                </a:lnTo>
                <a:lnTo>
                  <a:pt x="2543175" y="2149475"/>
                </a:lnTo>
                <a:lnTo>
                  <a:pt x="2527300" y="2139950"/>
                </a:lnTo>
                <a:lnTo>
                  <a:pt x="2492375" y="2117725"/>
                </a:lnTo>
                <a:lnTo>
                  <a:pt x="2479675" y="2108200"/>
                </a:lnTo>
                <a:lnTo>
                  <a:pt x="2473325" y="2098675"/>
                </a:lnTo>
                <a:lnTo>
                  <a:pt x="2476500" y="2095500"/>
                </a:lnTo>
                <a:lnTo>
                  <a:pt x="2479675" y="2092325"/>
                </a:lnTo>
                <a:lnTo>
                  <a:pt x="2498725" y="2089150"/>
                </a:lnTo>
                <a:lnTo>
                  <a:pt x="2511425" y="2092325"/>
                </a:lnTo>
                <a:lnTo>
                  <a:pt x="2543175" y="2098675"/>
                </a:lnTo>
                <a:lnTo>
                  <a:pt x="2559050" y="2101850"/>
                </a:lnTo>
                <a:lnTo>
                  <a:pt x="2578100" y="2101850"/>
                </a:lnTo>
                <a:lnTo>
                  <a:pt x="2593975" y="2101850"/>
                </a:lnTo>
                <a:lnTo>
                  <a:pt x="2603500" y="2095500"/>
                </a:lnTo>
                <a:lnTo>
                  <a:pt x="2600325" y="2085975"/>
                </a:lnTo>
                <a:lnTo>
                  <a:pt x="2587625" y="2063750"/>
                </a:lnTo>
                <a:lnTo>
                  <a:pt x="2578100" y="2054225"/>
                </a:lnTo>
                <a:lnTo>
                  <a:pt x="2568575" y="2044700"/>
                </a:lnTo>
                <a:lnTo>
                  <a:pt x="2555875" y="2038350"/>
                </a:lnTo>
                <a:lnTo>
                  <a:pt x="2543175" y="2035175"/>
                </a:lnTo>
                <a:lnTo>
                  <a:pt x="2540000" y="2028825"/>
                </a:lnTo>
                <a:lnTo>
                  <a:pt x="2536825" y="2019300"/>
                </a:lnTo>
                <a:lnTo>
                  <a:pt x="2536825" y="2012950"/>
                </a:lnTo>
                <a:lnTo>
                  <a:pt x="2540000" y="2006600"/>
                </a:lnTo>
                <a:lnTo>
                  <a:pt x="2549525" y="2003425"/>
                </a:lnTo>
                <a:lnTo>
                  <a:pt x="2571750" y="2006600"/>
                </a:lnTo>
                <a:lnTo>
                  <a:pt x="2600325" y="2016125"/>
                </a:lnTo>
                <a:lnTo>
                  <a:pt x="2603500" y="2003425"/>
                </a:lnTo>
                <a:lnTo>
                  <a:pt x="2603500" y="1987550"/>
                </a:lnTo>
                <a:lnTo>
                  <a:pt x="2600325" y="1971675"/>
                </a:lnTo>
                <a:lnTo>
                  <a:pt x="2590800" y="1955800"/>
                </a:lnTo>
                <a:lnTo>
                  <a:pt x="2584450" y="1946275"/>
                </a:lnTo>
                <a:lnTo>
                  <a:pt x="2578100" y="1939925"/>
                </a:lnTo>
                <a:lnTo>
                  <a:pt x="2565400" y="1936750"/>
                </a:lnTo>
                <a:lnTo>
                  <a:pt x="2552700" y="1933575"/>
                </a:lnTo>
                <a:lnTo>
                  <a:pt x="2536825" y="1930400"/>
                </a:lnTo>
                <a:lnTo>
                  <a:pt x="2517775" y="1930400"/>
                </a:lnTo>
                <a:lnTo>
                  <a:pt x="2508250" y="1930400"/>
                </a:lnTo>
                <a:lnTo>
                  <a:pt x="2486025" y="1936750"/>
                </a:lnTo>
                <a:lnTo>
                  <a:pt x="2473325" y="1943100"/>
                </a:lnTo>
                <a:lnTo>
                  <a:pt x="2460625" y="1949450"/>
                </a:lnTo>
                <a:lnTo>
                  <a:pt x="2447925" y="1955800"/>
                </a:lnTo>
                <a:lnTo>
                  <a:pt x="2438400" y="1968500"/>
                </a:lnTo>
                <a:lnTo>
                  <a:pt x="2416175" y="1984375"/>
                </a:lnTo>
                <a:lnTo>
                  <a:pt x="2390775" y="2000250"/>
                </a:lnTo>
                <a:lnTo>
                  <a:pt x="2365375" y="2016125"/>
                </a:lnTo>
                <a:lnTo>
                  <a:pt x="2339975" y="2022475"/>
                </a:lnTo>
                <a:lnTo>
                  <a:pt x="2327275" y="2022475"/>
                </a:lnTo>
                <a:lnTo>
                  <a:pt x="2320925" y="2019300"/>
                </a:lnTo>
                <a:lnTo>
                  <a:pt x="2314575" y="2016125"/>
                </a:lnTo>
                <a:lnTo>
                  <a:pt x="2311400" y="2003425"/>
                </a:lnTo>
                <a:lnTo>
                  <a:pt x="2311400" y="1987550"/>
                </a:lnTo>
                <a:lnTo>
                  <a:pt x="2314575" y="1968500"/>
                </a:lnTo>
                <a:lnTo>
                  <a:pt x="2339975" y="1949450"/>
                </a:lnTo>
                <a:lnTo>
                  <a:pt x="2365375" y="1933575"/>
                </a:lnTo>
                <a:lnTo>
                  <a:pt x="2390775" y="1920875"/>
                </a:lnTo>
                <a:lnTo>
                  <a:pt x="2403475" y="1911350"/>
                </a:lnTo>
                <a:lnTo>
                  <a:pt x="2413000" y="1905000"/>
                </a:lnTo>
                <a:lnTo>
                  <a:pt x="2432050" y="1882775"/>
                </a:lnTo>
                <a:lnTo>
                  <a:pt x="2447925" y="1860550"/>
                </a:lnTo>
                <a:lnTo>
                  <a:pt x="2460625" y="1835150"/>
                </a:lnTo>
                <a:lnTo>
                  <a:pt x="2498725" y="1768475"/>
                </a:lnTo>
                <a:lnTo>
                  <a:pt x="2524125" y="1730375"/>
                </a:lnTo>
                <a:lnTo>
                  <a:pt x="2536825" y="1714500"/>
                </a:lnTo>
                <a:lnTo>
                  <a:pt x="2552700" y="1701800"/>
                </a:lnTo>
                <a:lnTo>
                  <a:pt x="2565400" y="1689100"/>
                </a:lnTo>
                <a:lnTo>
                  <a:pt x="2574925" y="1676400"/>
                </a:lnTo>
                <a:lnTo>
                  <a:pt x="2584450" y="1660525"/>
                </a:lnTo>
                <a:lnTo>
                  <a:pt x="2587625" y="1647825"/>
                </a:lnTo>
                <a:lnTo>
                  <a:pt x="2590800" y="1631950"/>
                </a:lnTo>
                <a:lnTo>
                  <a:pt x="2590800" y="1612900"/>
                </a:lnTo>
                <a:lnTo>
                  <a:pt x="2584450" y="1581150"/>
                </a:lnTo>
                <a:lnTo>
                  <a:pt x="2565400" y="1495425"/>
                </a:lnTo>
                <a:lnTo>
                  <a:pt x="2527300" y="1346200"/>
                </a:lnTo>
                <a:lnTo>
                  <a:pt x="2489200" y="1200150"/>
                </a:lnTo>
                <a:lnTo>
                  <a:pt x="2473325" y="1146175"/>
                </a:lnTo>
                <a:lnTo>
                  <a:pt x="2470150" y="1117600"/>
                </a:lnTo>
                <a:lnTo>
                  <a:pt x="2311400" y="1276350"/>
                </a:lnTo>
                <a:lnTo>
                  <a:pt x="2301875" y="1292225"/>
                </a:lnTo>
                <a:lnTo>
                  <a:pt x="2286000" y="1330325"/>
                </a:lnTo>
                <a:lnTo>
                  <a:pt x="2241550" y="1447800"/>
                </a:lnTo>
                <a:lnTo>
                  <a:pt x="2216150" y="1511300"/>
                </a:lnTo>
                <a:lnTo>
                  <a:pt x="2190750" y="1568450"/>
                </a:lnTo>
                <a:lnTo>
                  <a:pt x="2168525" y="1612900"/>
                </a:lnTo>
                <a:lnTo>
                  <a:pt x="2159000" y="1628775"/>
                </a:lnTo>
                <a:lnTo>
                  <a:pt x="2149475" y="1638300"/>
                </a:lnTo>
                <a:lnTo>
                  <a:pt x="2124075" y="1730375"/>
                </a:lnTo>
                <a:lnTo>
                  <a:pt x="2105025" y="1800225"/>
                </a:lnTo>
                <a:lnTo>
                  <a:pt x="2101850" y="1825625"/>
                </a:lnTo>
                <a:lnTo>
                  <a:pt x="2098675" y="1841500"/>
                </a:lnTo>
                <a:lnTo>
                  <a:pt x="2114550" y="1943100"/>
                </a:lnTo>
                <a:lnTo>
                  <a:pt x="2124075" y="2009775"/>
                </a:lnTo>
                <a:lnTo>
                  <a:pt x="2124075" y="2035175"/>
                </a:lnTo>
                <a:lnTo>
                  <a:pt x="2124075" y="2051050"/>
                </a:lnTo>
                <a:lnTo>
                  <a:pt x="2124075" y="2057400"/>
                </a:lnTo>
                <a:lnTo>
                  <a:pt x="2127250" y="2066925"/>
                </a:lnTo>
                <a:lnTo>
                  <a:pt x="2139950" y="2095500"/>
                </a:lnTo>
                <a:lnTo>
                  <a:pt x="2181225" y="2171700"/>
                </a:lnTo>
                <a:lnTo>
                  <a:pt x="2200275" y="2219325"/>
                </a:lnTo>
                <a:lnTo>
                  <a:pt x="2219325" y="2266950"/>
                </a:lnTo>
                <a:lnTo>
                  <a:pt x="2222500" y="2295525"/>
                </a:lnTo>
                <a:lnTo>
                  <a:pt x="2225675" y="2320925"/>
                </a:lnTo>
                <a:lnTo>
                  <a:pt x="2228850" y="2346325"/>
                </a:lnTo>
                <a:lnTo>
                  <a:pt x="2225675" y="2371725"/>
                </a:lnTo>
                <a:lnTo>
                  <a:pt x="2228850" y="2384425"/>
                </a:lnTo>
                <a:lnTo>
                  <a:pt x="2241550" y="2416175"/>
                </a:lnTo>
                <a:lnTo>
                  <a:pt x="2247900" y="2438400"/>
                </a:lnTo>
                <a:lnTo>
                  <a:pt x="2251075" y="2460625"/>
                </a:lnTo>
                <a:lnTo>
                  <a:pt x="2251075" y="2486025"/>
                </a:lnTo>
                <a:lnTo>
                  <a:pt x="2247900" y="2511425"/>
                </a:lnTo>
                <a:lnTo>
                  <a:pt x="2241550" y="2533650"/>
                </a:lnTo>
                <a:lnTo>
                  <a:pt x="2241550" y="2549525"/>
                </a:lnTo>
                <a:lnTo>
                  <a:pt x="2244725" y="2565400"/>
                </a:lnTo>
                <a:lnTo>
                  <a:pt x="2247900" y="2574925"/>
                </a:lnTo>
                <a:lnTo>
                  <a:pt x="2257425" y="2590800"/>
                </a:lnTo>
                <a:lnTo>
                  <a:pt x="2260600" y="2600325"/>
                </a:lnTo>
                <a:lnTo>
                  <a:pt x="2260600" y="2609850"/>
                </a:lnTo>
                <a:lnTo>
                  <a:pt x="2260600" y="2724150"/>
                </a:lnTo>
                <a:lnTo>
                  <a:pt x="2257425" y="2781300"/>
                </a:lnTo>
                <a:lnTo>
                  <a:pt x="2251075" y="2813050"/>
                </a:lnTo>
                <a:lnTo>
                  <a:pt x="2247900" y="2838450"/>
                </a:lnTo>
                <a:lnTo>
                  <a:pt x="2244725" y="2847975"/>
                </a:lnTo>
                <a:lnTo>
                  <a:pt x="2244725" y="2863850"/>
                </a:lnTo>
                <a:lnTo>
                  <a:pt x="2251075" y="2892425"/>
                </a:lnTo>
                <a:lnTo>
                  <a:pt x="2251075" y="2908300"/>
                </a:lnTo>
                <a:lnTo>
                  <a:pt x="2251075" y="2921000"/>
                </a:lnTo>
                <a:lnTo>
                  <a:pt x="2247900" y="2936875"/>
                </a:lnTo>
                <a:lnTo>
                  <a:pt x="2238375" y="2946400"/>
                </a:lnTo>
                <a:lnTo>
                  <a:pt x="2228850" y="2955925"/>
                </a:lnTo>
                <a:lnTo>
                  <a:pt x="2222500" y="2962275"/>
                </a:lnTo>
                <a:lnTo>
                  <a:pt x="2209800" y="2962275"/>
                </a:lnTo>
                <a:lnTo>
                  <a:pt x="2206625" y="2962275"/>
                </a:lnTo>
                <a:lnTo>
                  <a:pt x="2206625" y="2965450"/>
                </a:lnTo>
                <a:lnTo>
                  <a:pt x="2212975" y="2978150"/>
                </a:lnTo>
                <a:lnTo>
                  <a:pt x="2222500" y="2997200"/>
                </a:lnTo>
                <a:lnTo>
                  <a:pt x="2228850" y="3013075"/>
                </a:lnTo>
                <a:lnTo>
                  <a:pt x="2225675" y="3025775"/>
                </a:lnTo>
                <a:lnTo>
                  <a:pt x="2219325" y="3035300"/>
                </a:lnTo>
                <a:lnTo>
                  <a:pt x="2216150" y="3054350"/>
                </a:lnTo>
                <a:lnTo>
                  <a:pt x="2206625" y="3105150"/>
                </a:lnTo>
                <a:lnTo>
                  <a:pt x="2193925" y="3181350"/>
                </a:lnTo>
                <a:lnTo>
                  <a:pt x="2178050" y="3273425"/>
                </a:lnTo>
                <a:lnTo>
                  <a:pt x="2152650" y="3378200"/>
                </a:lnTo>
                <a:lnTo>
                  <a:pt x="2120900" y="3489325"/>
                </a:lnTo>
                <a:lnTo>
                  <a:pt x="2101850" y="3546475"/>
                </a:lnTo>
                <a:lnTo>
                  <a:pt x="2082800" y="3600450"/>
                </a:lnTo>
                <a:lnTo>
                  <a:pt x="2057400" y="3654425"/>
                </a:lnTo>
                <a:lnTo>
                  <a:pt x="2032000" y="3708400"/>
                </a:lnTo>
                <a:lnTo>
                  <a:pt x="1987550" y="3797300"/>
                </a:lnTo>
                <a:lnTo>
                  <a:pt x="1958975" y="3863975"/>
                </a:lnTo>
                <a:lnTo>
                  <a:pt x="1943100" y="3911600"/>
                </a:lnTo>
                <a:lnTo>
                  <a:pt x="1936750" y="3943350"/>
                </a:lnTo>
                <a:lnTo>
                  <a:pt x="1939925" y="3968750"/>
                </a:lnTo>
                <a:lnTo>
                  <a:pt x="1946275" y="3990975"/>
                </a:lnTo>
                <a:lnTo>
                  <a:pt x="1949450" y="4013200"/>
                </a:lnTo>
                <a:lnTo>
                  <a:pt x="1952625" y="4038600"/>
                </a:lnTo>
                <a:lnTo>
                  <a:pt x="1952625" y="4105275"/>
                </a:lnTo>
                <a:lnTo>
                  <a:pt x="1949450" y="4162425"/>
                </a:lnTo>
                <a:lnTo>
                  <a:pt x="1946275" y="4219575"/>
                </a:lnTo>
                <a:lnTo>
                  <a:pt x="1949450" y="4225925"/>
                </a:lnTo>
                <a:lnTo>
                  <a:pt x="1955800" y="4248150"/>
                </a:lnTo>
                <a:lnTo>
                  <a:pt x="1965325" y="4289425"/>
                </a:lnTo>
                <a:lnTo>
                  <a:pt x="1971675" y="4352925"/>
                </a:lnTo>
                <a:lnTo>
                  <a:pt x="1974850" y="4391025"/>
                </a:lnTo>
                <a:lnTo>
                  <a:pt x="1971675" y="4438650"/>
                </a:lnTo>
                <a:lnTo>
                  <a:pt x="1971675" y="4492625"/>
                </a:lnTo>
                <a:lnTo>
                  <a:pt x="1965325" y="4552950"/>
                </a:lnTo>
                <a:lnTo>
                  <a:pt x="1955800" y="4622800"/>
                </a:lnTo>
                <a:lnTo>
                  <a:pt x="1943100" y="4699000"/>
                </a:lnTo>
                <a:lnTo>
                  <a:pt x="1927225" y="4784725"/>
                </a:lnTo>
                <a:lnTo>
                  <a:pt x="1905000" y="4879975"/>
                </a:lnTo>
                <a:lnTo>
                  <a:pt x="1879600" y="4984750"/>
                </a:lnTo>
                <a:lnTo>
                  <a:pt x="1851025" y="5095875"/>
                </a:lnTo>
                <a:lnTo>
                  <a:pt x="1812925" y="5216525"/>
                </a:lnTo>
                <a:lnTo>
                  <a:pt x="1771650" y="5349875"/>
                </a:lnTo>
                <a:lnTo>
                  <a:pt x="1755775" y="5394325"/>
                </a:lnTo>
                <a:lnTo>
                  <a:pt x="1736725" y="5441950"/>
                </a:lnTo>
                <a:lnTo>
                  <a:pt x="1720850" y="5499100"/>
                </a:lnTo>
                <a:lnTo>
                  <a:pt x="1704975" y="5562600"/>
                </a:lnTo>
                <a:lnTo>
                  <a:pt x="1695450" y="5626100"/>
                </a:lnTo>
                <a:lnTo>
                  <a:pt x="1692275" y="5657850"/>
                </a:lnTo>
                <a:lnTo>
                  <a:pt x="1692275" y="5686425"/>
                </a:lnTo>
                <a:lnTo>
                  <a:pt x="1698625" y="5715000"/>
                </a:lnTo>
                <a:lnTo>
                  <a:pt x="1704975" y="5737225"/>
                </a:lnTo>
                <a:lnTo>
                  <a:pt x="1714500" y="5883275"/>
                </a:lnTo>
                <a:lnTo>
                  <a:pt x="1727200" y="6086475"/>
                </a:lnTo>
                <a:lnTo>
                  <a:pt x="1736725" y="6149975"/>
                </a:lnTo>
                <a:lnTo>
                  <a:pt x="1743075" y="6184900"/>
                </a:lnTo>
                <a:lnTo>
                  <a:pt x="1746250" y="6219825"/>
                </a:lnTo>
                <a:lnTo>
                  <a:pt x="1743075" y="6251575"/>
                </a:lnTo>
                <a:lnTo>
                  <a:pt x="1736725" y="6286500"/>
                </a:lnTo>
                <a:lnTo>
                  <a:pt x="1730375" y="6302375"/>
                </a:lnTo>
                <a:lnTo>
                  <a:pt x="1724025" y="6315075"/>
                </a:lnTo>
                <a:lnTo>
                  <a:pt x="1714500" y="6327775"/>
                </a:lnTo>
                <a:lnTo>
                  <a:pt x="1701800" y="6340475"/>
                </a:lnTo>
                <a:lnTo>
                  <a:pt x="1622425" y="6353175"/>
                </a:lnTo>
                <a:lnTo>
                  <a:pt x="1539875" y="6365875"/>
                </a:lnTo>
                <a:lnTo>
                  <a:pt x="1447800" y="6372225"/>
                </a:lnTo>
                <a:lnTo>
                  <a:pt x="1400175" y="6372225"/>
                </a:lnTo>
                <a:lnTo>
                  <a:pt x="1355725" y="6372225"/>
                </a:lnTo>
                <a:lnTo>
                  <a:pt x="1314450" y="6369050"/>
                </a:lnTo>
                <a:lnTo>
                  <a:pt x="1276350" y="6359525"/>
                </a:lnTo>
                <a:lnTo>
                  <a:pt x="1244600" y="6350000"/>
                </a:lnTo>
                <a:lnTo>
                  <a:pt x="1231900" y="6343650"/>
                </a:lnTo>
                <a:lnTo>
                  <a:pt x="1222375" y="6334125"/>
                </a:lnTo>
                <a:lnTo>
                  <a:pt x="1212850" y="6324600"/>
                </a:lnTo>
                <a:lnTo>
                  <a:pt x="1206500" y="6315075"/>
                </a:lnTo>
                <a:lnTo>
                  <a:pt x="1203325" y="6302375"/>
                </a:lnTo>
                <a:lnTo>
                  <a:pt x="1203325" y="6289675"/>
                </a:lnTo>
                <a:lnTo>
                  <a:pt x="1209675" y="6257925"/>
                </a:lnTo>
                <a:lnTo>
                  <a:pt x="1216025" y="6226175"/>
                </a:lnTo>
                <a:lnTo>
                  <a:pt x="1225550" y="6184900"/>
                </a:lnTo>
                <a:lnTo>
                  <a:pt x="1241425" y="6143625"/>
                </a:lnTo>
                <a:lnTo>
                  <a:pt x="1257300" y="6102350"/>
                </a:lnTo>
                <a:lnTo>
                  <a:pt x="1279525" y="6064250"/>
                </a:lnTo>
                <a:lnTo>
                  <a:pt x="1292225" y="6048375"/>
                </a:lnTo>
                <a:lnTo>
                  <a:pt x="1304925" y="6035675"/>
                </a:lnTo>
                <a:lnTo>
                  <a:pt x="1327150" y="5956300"/>
                </a:lnTo>
                <a:lnTo>
                  <a:pt x="1346200" y="5889625"/>
                </a:lnTo>
                <a:lnTo>
                  <a:pt x="1358900" y="5826125"/>
                </a:lnTo>
                <a:lnTo>
                  <a:pt x="1365250" y="5775325"/>
                </a:lnTo>
                <a:lnTo>
                  <a:pt x="1377950" y="5727700"/>
                </a:lnTo>
                <a:lnTo>
                  <a:pt x="1384300" y="5702300"/>
                </a:lnTo>
                <a:lnTo>
                  <a:pt x="1397000" y="5680075"/>
                </a:lnTo>
                <a:lnTo>
                  <a:pt x="1409700" y="5657850"/>
                </a:lnTo>
                <a:lnTo>
                  <a:pt x="1425575" y="5632450"/>
                </a:lnTo>
                <a:lnTo>
                  <a:pt x="1435100" y="5619750"/>
                </a:lnTo>
                <a:lnTo>
                  <a:pt x="1441450" y="5600700"/>
                </a:lnTo>
                <a:lnTo>
                  <a:pt x="1457325" y="5553075"/>
                </a:lnTo>
                <a:lnTo>
                  <a:pt x="1466850" y="5495925"/>
                </a:lnTo>
                <a:lnTo>
                  <a:pt x="1476375" y="5432425"/>
                </a:lnTo>
                <a:lnTo>
                  <a:pt x="1489075" y="5305425"/>
                </a:lnTo>
                <a:lnTo>
                  <a:pt x="1498600" y="5210175"/>
                </a:lnTo>
                <a:lnTo>
                  <a:pt x="1498600" y="5153025"/>
                </a:lnTo>
                <a:lnTo>
                  <a:pt x="1495425" y="5054600"/>
                </a:lnTo>
                <a:lnTo>
                  <a:pt x="1495425" y="4924425"/>
                </a:lnTo>
                <a:lnTo>
                  <a:pt x="1495425" y="4781550"/>
                </a:lnTo>
                <a:lnTo>
                  <a:pt x="1498600" y="4632325"/>
                </a:lnTo>
                <a:lnTo>
                  <a:pt x="1501775" y="4562475"/>
                </a:lnTo>
                <a:lnTo>
                  <a:pt x="1504950" y="4495800"/>
                </a:lnTo>
                <a:lnTo>
                  <a:pt x="1514475" y="4432300"/>
                </a:lnTo>
                <a:lnTo>
                  <a:pt x="1524000" y="4378325"/>
                </a:lnTo>
                <a:lnTo>
                  <a:pt x="1536700" y="4330700"/>
                </a:lnTo>
                <a:lnTo>
                  <a:pt x="1549400" y="4295775"/>
                </a:lnTo>
                <a:lnTo>
                  <a:pt x="1549400" y="4279900"/>
                </a:lnTo>
                <a:lnTo>
                  <a:pt x="1546225" y="4238625"/>
                </a:lnTo>
                <a:lnTo>
                  <a:pt x="1539875" y="4184650"/>
                </a:lnTo>
                <a:lnTo>
                  <a:pt x="1533525" y="4156075"/>
                </a:lnTo>
                <a:lnTo>
                  <a:pt x="1524000" y="4130675"/>
                </a:lnTo>
                <a:lnTo>
                  <a:pt x="1511300" y="4060825"/>
                </a:lnTo>
                <a:lnTo>
                  <a:pt x="1501775" y="3994150"/>
                </a:lnTo>
                <a:lnTo>
                  <a:pt x="1498600" y="3959225"/>
                </a:lnTo>
                <a:lnTo>
                  <a:pt x="1498600" y="3924300"/>
                </a:lnTo>
                <a:lnTo>
                  <a:pt x="1498600" y="3902075"/>
                </a:lnTo>
                <a:lnTo>
                  <a:pt x="1501775" y="3879850"/>
                </a:lnTo>
                <a:lnTo>
                  <a:pt x="1508125" y="3860800"/>
                </a:lnTo>
                <a:lnTo>
                  <a:pt x="1517650" y="3844925"/>
                </a:lnTo>
                <a:lnTo>
                  <a:pt x="1504950" y="3784600"/>
                </a:lnTo>
                <a:lnTo>
                  <a:pt x="1479550" y="3654425"/>
                </a:lnTo>
                <a:lnTo>
                  <a:pt x="1466850" y="3578225"/>
                </a:lnTo>
                <a:lnTo>
                  <a:pt x="1454150" y="3511550"/>
                </a:lnTo>
                <a:lnTo>
                  <a:pt x="1450975" y="3454400"/>
                </a:lnTo>
                <a:lnTo>
                  <a:pt x="1450975" y="3432175"/>
                </a:lnTo>
                <a:lnTo>
                  <a:pt x="1450975" y="3419475"/>
                </a:lnTo>
                <a:lnTo>
                  <a:pt x="1447800" y="3381375"/>
                </a:lnTo>
                <a:lnTo>
                  <a:pt x="1444625" y="3352800"/>
                </a:lnTo>
                <a:lnTo>
                  <a:pt x="1444625" y="3330575"/>
                </a:lnTo>
                <a:lnTo>
                  <a:pt x="1444625" y="3321050"/>
                </a:lnTo>
                <a:lnTo>
                  <a:pt x="1441450" y="3305175"/>
                </a:lnTo>
                <a:lnTo>
                  <a:pt x="1438275" y="3286125"/>
                </a:lnTo>
                <a:lnTo>
                  <a:pt x="1428750" y="3270250"/>
                </a:lnTo>
                <a:lnTo>
                  <a:pt x="1419225" y="3254375"/>
                </a:lnTo>
                <a:lnTo>
                  <a:pt x="1409700" y="3244850"/>
                </a:lnTo>
                <a:lnTo>
                  <a:pt x="1403350" y="3241675"/>
                </a:lnTo>
                <a:lnTo>
                  <a:pt x="1393825" y="3241675"/>
                </a:lnTo>
                <a:lnTo>
                  <a:pt x="1387475" y="3244850"/>
                </a:lnTo>
                <a:lnTo>
                  <a:pt x="1381125" y="3248025"/>
                </a:lnTo>
                <a:lnTo>
                  <a:pt x="1374775" y="3257550"/>
                </a:lnTo>
                <a:lnTo>
                  <a:pt x="1368425" y="3267075"/>
                </a:lnTo>
                <a:lnTo>
                  <a:pt x="1355725" y="3298825"/>
                </a:lnTo>
                <a:lnTo>
                  <a:pt x="1346200" y="3336925"/>
                </a:lnTo>
                <a:lnTo>
                  <a:pt x="1336675" y="3375025"/>
                </a:lnTo>
                <a:lnTo>
                  <a:pt x="1327150" y="3454400"/>
                </a:lnTo>
                <a:lnTo>
                  <a:pt x="1317625" y="3505200"/>
                </a:lnTo>
                <a:lnTo>
                  <a:pt x="1317625" y="3511550"/>
                </a:lnTo>
                <a:lnTo>
                  <a:pt x="1301750" y="3568700"/>
                </a:lnTo>
                <a:lnTo>
                  <a:pt x="1273175" y="3676650"/>
                </a:lnTo>
                <a:lnTo>
                  <a:pt x="1254125" y="3736975"/>
                </a:lnTo>
                <a:lnTo>
                  <a:pt x="1238250" y="3787775"/>
                </a:lnTo>
                <a:lnTo>
                  <a:pt x="1219200" y="3829050"/>
                </a:lnTo>
                <a:lnTo>
                  <a:pt x="1212850" y="3841750"/>
                </a:lnTo>
                <a:lnTo>
                  <a:pt x="1203325" y="3848100"/>
                </a:lnTo>
                <a:lnTo>
                  <a:pt x="1158875" y="3937000"/>
                </a:lnTo>
                <a:lnTo>
                  <a:pt x="1123950" y="4000500"/>
                </a:lnTo>
                <a:lnTo>
                  <a:pt x="1108075" y="4029075"/>
                </a:lnTo>
                <a:lnTo>
                  <a:pt x="1098550" y="4044950"/>
                </a:lnTo>
                <a:lnTo>
                  <a:pt x="1098550" y="4057650"/>
                </a:lnTo>
                <a:lnTo>
                  <a:pt x="1095375" y="4089400"/>
                </a:lnTo>
                <a:lnTo>
                  <a:pt x="1098550" y="4137025"/>
                </a:lnTo>
                <a:lnTo>
                  <a:pt x="1104900" y="4165600"/>
                </a:lnTo>
                <a:lnTo>
                  <a:pt x="1108075" y="4194175"/>
                </a:lnTo>
                <a:lnTo>
                  <a:pt x="1111250" y="4210050"/>
                </a:lnTo>
                <a:lnTo>
                  <a:pt x="1114425" y="4229100"/>
                </a:lnTo>
                <a:lnTo>
                  <a:pt x="1111250" y="4276725"/>
                </a:lnTo>
                <a:lnTo>
                  <a:pt x="1101725" y="4333875"/>
                </a:lnTo>
                <a:lnTo>
                  <a:pt x="1089025" y="4394200"/>
                </a:lnTo>
                <a:lnTo>
                  <a:pt x="1076325" y="4454525"/>
                </a:lnTo>
                <a:lnTo>
                  <a:pt x="1060450" y="4514850"/>
                </a:lnTo>
                <a:lnTo>
                  <a:pt x="1025525" y="4616450"/>
                </a:lnTo>
                <a:lnTo>
                  <a:pt x="1012825" y="4657725"/>
                </a:lnTo>
                <a:lnTo>
                  <a:pt x="1003300" y="4695825"/>
                </a:lnTo>
                <a:lnTo>
                  <a:pt x="996950" y="4730750"/>
                </a:lnTo>
                <a:lnTo>
                  <a:pt x="993775" y="4765675"/>
                </a:lnTo>
                <a:lnTo>
                  <a:pt x="993775" y="4797425"/>
                </a:lnTo>
                <a:lnTo>
                  <a:pt x="996950" y="4832350"/>
                </a:lnTo>
                <a:lnTo>
                  <a:pt x="1003300" y="4864100"/>
                </a:lnTo>
                <a:lnTo>
                  <a:pt x="1012825" y="4895850"/>
                </a:lnTo>
                <a:lnTo>
                  <a:pt x="1060450" y="5064125"/>
                </a:lnTo>
                <a:lnTo>
                  <a:pt x="1085850" y="5153025"/>
                </a:lnTo>
                <a:lnTo>
                  <a:pt x="1092200" y="5187950"/>
                </a:lnTo>
                <a:lnTo>
                  <a:pt x="1098550" y="5219700"/>
                </a:lnTo>
                <a:lnTo>
                  <a:pt x="1098550" y="5241925"/>
                </a:lnTo>
                <a:lnTo>
                  <a:pt x="1095375" y="5264150"/>
                </a:lnTo>
                <a:lnTo>
                  <a:pt x="1085850" y="5283200"/>
                </a:lnTo>
                <a:lnTo>
                  <a:pt x="1076325" y="5302250"/>
                </a:lnTo>
                <a:lnTo>
                  <a:pt x="1066800" y="5324475"/>
                </a:lnTo>
                <a:lnTo>
                  <a:pt x="1060450" y="5349875"/>
                </a:lnTo>
                <a:lnTo>
                  <a:pt x="1054100" y="5378450"/>
                </a:lnTo>
                <a:lnTo>
                  <a:pt x="1047750" y="5413375"/>
                </a:lnTo>
                <a:lnTo>
                  <a:pt x="1050925" y="5489575"/>
                </a:lnTo>
                <a:lnTo>
                  <a:pt x="1050925" y="5521325"/>
                </a:lnTo>
                <a:lnTo>
                  <a:pt x="1050925" y="5549900"/>
                </a:lnTo>
                <a:lnTo>
                  <a:pt x="1044575" y="5578475"/>
                </a:lnTo>
                <a:lnTo>
                  <a:pt x="1035050" y="5603875"/>
                </a:lnTo>
                <a:lnTo>
                  <a:pt x="1019175" y="5626100"/>
                </a:lnTo>
                <a:lnTo>
                  <a:pt x="996950" y="5648325"/>
                </a:lnTo>
                <a:lnTo>
                  <a:pt x="930275" y="5654675"/>
                </a:lnTo>
                <a:lnTo>
                  <a:pt x="863600" y="5657850"/>
                </a:lnTo>
                <a:lnTo>
                  <a:pt x="787400" y="5657850"/>
                </a:lnTo>
                <a:lnTo>
                  <a:pt x="749300" y="5654675"/>
                </a:lnTo>
                <a:lnTo>
                  <a:pt x="714375" y="5648325"/>
                </a:lnTo>
                <a:lnTo>
                  <a:pt x="682625" y="5641975"/>
                </a:lnTo>
                <a:lnTo>
                  <a:pt x="657225" y="5632450"/>
                </a:lnTo>
                <a:lnTo>
                  <a:pt x="635000" y="5616575"/>
                </a:lnTo>
                <a:lnTo>
                  <a:pt x="628650" y="5607050"/>
                </a:lnTo>
                <a:lnTo>
                  <a:pt x="622300" y="5597525"/>
                </a:lnTo>
                <a:lnTo>
                  <a:pt x="619125" y="5588000"/>
                </a:lnTo>
                <a:lnTo>
                  <a:pt x="619125" y="5578475"/>
                </a:lnTo>
                <a:lnTo>
                  <a:pt x="619125" y="5565775"/>
                </a:lnTo>
                <a:lnTo>
                  <a:pt x="622300" y="5549900"/>
                </a:lnTo>
                <a:lnTo>
                  <a:pt x="657225" y="5448300"/>
                </a:lnTo>
                <a:lnTo>
                  <a:pt x="685800" y="5362575"/>
                </a:lnTo>
                <a:lnTo>
                  <a:pt x="714375" y="5292725"/>
                </a:lnTo>
                <a:lnTo>
                  <a:pt x="742950" y="5226050"/>
                </a:lnTo>
                <a:lnTo>
                  <a:pt x="758825" y="5184775"/>
                </a:lnTo>
                <a:lnTo>
                  <a:pt x="771525" y="5137150"/>
                </a:lnTo>
                <a:lnTo>
                  <a:pt x="784225" y="5086350"/>
                </a:lnTo>
                <a:lnTo>
                  <a:pt x="793750" y="5035550"/>
                </a:lnTo>
                <a:lnTo>
                  <a:pt x="796925" y="4987925"/>
                </a:lnTo>
                <a:lnTo>
                  <a:pt x="796925" y="4965700"/>
                </a:lnTo>
                <a:lnTo>
                  <a:pt x="793750" y="4943475"/>
                </a:lnTo>
                <a:lnTo>
                  <a:pt x="768350" y="4838700"/>
                </a:lnTo>
                <a:lnTo>
                  <a:pt x="736600" y="4708525"/>
                </a:lnTo>
                <a:lnTo>
                  <a:pt x="701675" y="4591050"/>
                </a:lnTo>
                <a:lnTo>
                  <a:pt x="676275" y="4508500"/>
                </a:lnTo>
                <a:lnTo>
                  <a:pt x="666750" y="4473575"/>
                </a:lnTo>
                <a:lnTo>
                  <a:pt x="657225" y="4425950"/>
                </a:lnTo>
                <a:lnTo>
                  <a:pt x="647700" y="4371975"/>
                </a:lnTo>
                <a:lnTo>
                  <a:pt x="644525" y="4311650"/>
                </a:lnTo>
                <a:lnTo>
                  <a:pt x="644525" y="4244975"/>
                </a:lnTo>
                <a:lnTo>
                  <a:pt x="647700" y="4210050"/>
                </a:lnTo>
                <a:lnTo>
                  <a:pt x="654050" y="4178300"/>
                </a:lnTo>
                <a:lnTo>
                  <a:pt x="660400" y="4143375"/>
                </a:lnTo>
                <a:lnTo>
                  <a:pt x="669925" y="4111625"/>
                </a:lnTo>
                <a:lnTo>
                  <a:pt x="682625" y="4079875"/>
                </a:lnTo>
                <a:lnTo>
                  <a:pt x="698500" y="4051300"/>
                </a:lnTo>
                <a:lnTo>
                  <a:pt x="701675" y="4016375"/>
                </a:lnTo>
                <a:lnTo>
                  <a:pt x="704850" y="3933825"/>
                </a:lnTo>
                <a:lnTo>
                  <a:pt x="704850" y="3844925"/>
                </a:lnTo>
                <a:lnTo>
                  <a:pt x="701675" y="3810000"/>
                </a:lnTo>
                <a:lnTo>
                  <a:pt x="695325" y="3787775"/>
                </a:lnTo>
                <a:lnTo>
                  <a:pt x="669925" y="3752850"/>
                </a:lnTo>
                <a:lnTo>
                  <a:pt x="647700" y="3714750"/>
                </a:lnTo>
                <a:lnTo>
                  <a:pt x="619125" y="3663950"/>
                </a:lnTo>
                <a:lnTo>
                  <a:pt x="593725" y="3603625"/>
                </a:lnTo>
                <a:lnTo>
                  <a:pt x="584200" y="3568700"/>
                </a:lnTo>
                <a:lnTo>
                  <a:pt x="574675" y="3533775"/>
                </a:lnTo>
                <a:lnTo>
                  <a:pt x="568325" y="3495675"/>
                </a:lnTo>
                <a:lnTo>
                  <a:pt x="565150" y="3457575"/>
                </a:lnTo>
                <a:lnTo>
                  <a:pt x="561975" y="3419475"/>
                </a:lnTo>
                <a:lnTo>
                  <a:pt x="568325" y="3381375"/>
                </a:lnTo>
                <a:lnTo>
                  <a:pt x="574675" y="3298825"/>
                </a:lnTo>
                <a:lnTo>
                  <a:pt x="577850" y="3209925"/>
                </a:lnTo>
                <a:lnTo>
                  <a:pt x="574675" y="3124200"/>
                </a:lnTo>
                <a:lnTo>
                  <a:pt x="574675" y="3038475"/>
                </a:lnTo>
                <a:lnTo>
                  <a:pt x="571500" y="2962275"/>
                </a:lnTo>
                <a:lnTo>
                  <a:pt x="571500" y="2892425"/>
                </a:lnTo>
                <a:lnTo>
                  <a:pt x="574675" y="2841625"/>
                </a:lnTo>
                <a:lnTo>
                  <a:pt x="581025" y="2819400"/>
                </a:lnTo>
                <a:lnTo>
                  <a:pt x="584200" y="2803525"/>
                </a:lnTo>
                <a:lnTo>
                  <a:pt x="584200" y="2787650"/>
                </a:lnTo>
                <a:lnTo>
                  <a:pt x="584200" y="2746375"/>
                </a:lnTo>
                <a:lnTo>
                  <a:pt x="587375" y="2724150"/>
                </a:lnTo>
                <a:lnTo>
                  <a:pt x="590550" y="2705100"/>
                </a:lnTo>
                <a:lnTo>
                  <a:pt x="600075" y="2686050"/>
                </a:lnTo>
                <a:lnTo>
                  <a:pt x="606425" y="2679700"/>
                </a:lnTo>
                <a:lnTo>
                  <a:pt x="612775" y="2676525"/>
                </a:lnTo>
                <a:lnTo>
                  <a:pt x="609600" y="2644775"/>
                </a:lnTo>
                <a:lnTo>
                  <a:pt x="568325" y="2654300"/>
                </a:lnTo>
                <a:lnTo>
                  <a:pt x="473075" y="2673350"/>
                </a:lnTo>
                <a:lnTo>
                  <a:pt x="412750" y="2682875"/>
                </a:lnTo>
                <a:lnTo>
                  <a:pt x="352425" y="2689225"/>
                </a:lnTo>
                <a:lnTo>
                  <a:pt x="292100" y="2689225"/>
                </a:lnTo>
                <a:lnTo>
                  <a:pt x="263525" y="2686050"/>
                </a:lnTo>
                <a:lnTo>
                  <a:pt x="238125" y="2682875"/>
                </a:lnTo>
                <a:lnTo>
                  <a:pt x="231775" y="2682875"/>
                </a:lnTo>
                <a:lnTo>
                  <a:pt x="209550" y="2679700"/>
                </a:lnTo>
                <a:lnTo>
                  <a:pt x="184150" y="2679700"/>
                </a:lnTo>
                <a:lnTo>
                  <a:pt x="171450" y="2682875"/>
                </a:lnTo>
                <a:lnTo>
                  <a:pt x="158750" y="2689225"/>
                </a:lnTo>
                <a:lnTo>
                  <a:pt x="149225" y="2689225"/>
                </a:lnTo>
                <a:lnTo>
                  <a:pt x="139700" y="2686050"/>
                </a:lnTo>
                <a:lnTo>
                  <a:pt x="123825" y="2679700"/>
                </a:lnTo>
                <a:lnTo>
                  <a:pt x="107950" y="2670175"/>
                </a:lnTo>
                <a:lnTo>
                  <a:pt x="85725" y="2651125"/>
                </a:lnTo>
                <a:lnTo>
                  <a:pt x="66675" y="2619375"/>
                </a:lnTo>
                <a:lnTo>
                  <a:pt x="44450" y="2578100"/>
                </a:lnTo>
                <a:lnTo>
                  <a:pt x="9525" y="2505075"/>
                </a:lnTo>
                <a:lnTo>
                  <a:pt x="3175" y="2479675"/>
                </a:lnTo>
                <a:lnTo>
                  <a:pt x="0" y="2457450"/>
                </a:lnTo>
                <a:lnTo>
                  <a:pt x="3175" y="2438400"/>
                </a:lnTo>
                <a:lnTo>
                  <a:pt x="9525" y="2416175"/>
                </a:lnTo>
                <a:lnTo>
                  <a:pt x="34925" y="2355850"/>
                </a:lnTo>
                <a:lnTo>
                  <a:pt x="50800" y="2317750"/>
                </a:lnTo>
                <a:lnTo>
                  <a:pt x="60325" y="2282825"/>
                </a:lnTo>
                <a:lnTo>
                  <a:pt x="66675" y="2251075"/>
                </a:lnTo>
                <a:lnTo>
                  <a:pt x="69850" y="2222500"/>
                </a:lnTo>
                <a:lnTo>
                  <a:pt x="73025" y="2171700"/>
                </a:lnTo>
                <a:lnTo>
                  <a:pt x="73025" y="2133600"/>
                </a:lnTo>
                <a:lnTo>
                  <a:pt x="79375" y="2098675"/>
                </a:lnTo>
                <a:lnTo>
                  <a:pt x="98425" y="2038350"/>
                </a:lnTo>
                <a:lnTo>
                  <a:pt x="123825" y="1955800"/>
                </a:lnTo>
                <a:lnTo>
                  <a:pt x="155575" y="1863725"/>
                </a:lnTo>
                <a:lnTo>
                  <a:pt x="190500" y="1768475"/>
                </a:lnTo>
                <a:lnTo>
                  <a:pt x="225425" y="1685925"/>
                </a:lnTo>
                <a:lnTo>
                  <a:pt x="244475" y="1647825"/>
                </a:lnTo>
                <a:lnTo>
                  <a:pt x="263525" y="1616075"/>
                </a:lnTo>
                <a:lnTo>
                  <a:pt x="279400" y="1593850"/>
                </a:lnTo>
                <a:lnTo>
                  <a:pt x="295275" y="1577975"/>
                </a:lnTo>
                <a:lnTo>
                  <a:pt x="311150" y="1558925"/>
                </a:lnTo>
                <a:lnTo>
                  <a:pt x="323850" y="1536700"/>
                </a:lnTo>
                <a:lnTo>
                  <a:pt x="333375" y="1508125"/>
                </a:lnTo>
                <a:lnTo>
                  <a:pt x="342900" y="1473200"/>
                </a:lnTo>
                <a:lnTo>
                  <a:pt x="358775" y="1393825"/>
                </a:lnTo>
                <a:lnTo>
                  <a:pt x="377825" y="1304925"/>
                </a:lnTo>
                <a:lnTo>
                  <a:pt x="387350" y="1263650"/>
                </a:lnTo>
                <a:lnTo>
                  <a:pt x="400050" y="1219200"/>
                </a:lnTo>
                <a:lnTo>
                  <a:pt x="415925" y="1181100"/>
                </a:lnTo>
                <a:lnTo>
                  <a:pt x="434975" y="1139825"/>
                </a:lnTo>
                <a:lnTo>
                  <a:pt x="457200" y="1104900"/>
                </a:lnTo>
                <a:lnTo>
                  <a:pt x="485775" y="1069975"/>
                </a:lnTo>
                <a:lnTo>
                  <a:pt x="514350" y="1041400"/>
                </a:lnTo>
                <a:lnTo>
                  <a:pt x="533400" y="1028700"/>
                </a:lnTo>
                <a:lnTo>
                  <a:pt x="552450" y="1019175"/>
                </a:lnTo>
                <a:lnTo>
                  <a:pt x="596900" y="977900"/>
                </a:lnTo>
                <a:lnTo>
                  <a:pt x="644525" y="936625"/>
                </a:lnTo>
                <a:lnTo>
                  <a:pt x="704850" y="885825"/>
                </a:lnTo>
                <a:lnTo>
                  <a:pt x="774700" y="838200"/>
                </a:lnTo>
                <a:lnTo>
                  <a:pt x="809625" y="815975"/>
                </a:lnTo>
                <a:lnTo>
                  <a:pt x="844550" y="793750"/>
                </a:lnTo>
                <a:lnTo>
                  <a:pt x="882650" y="774700"/>
                </a:lnTo>
                <a:lnTo>
                  <a:pt x="917575" y="758825"/>
                </a:lnTo>
                <a:lnTo>
                  <a:pt x="949325" y="749300"/>
                </a:lnTo>
                <a:lnTo>
                  <a:pt x="981075" y="742950"/>
                </a:lnTo>
                <a:lnTo>
                  <a:pt x="965200" y="698500"/>
                </a:lnTo>
                <a:lnTo>
                  <a:pt x="949325" y="657225"/>
                </a:lnTo>
                <a:lnTo>
                  <a:pt x="936625" y="612775"/>
                </a:lnTo>
                <a:lnTo>
                  <a:pt x="930275" y="574675"/>
                </a:lnTo>
                <a:lnTo>
                  <a:pt x="930275" y="558800"/>
                </a:lnTo>
                <a:lnTo>
                  <a:pt x="933450" y="549275"/>
                </a:lnTo>
                <a:lnTo>
                  <a:pt x="936625" y="546100"/>
                </a:lnTo>
                <a:lnTo>
                  <a:pt x="939800" y="546100"/>
                </a:lnTo>
                <a:lnTo>
                  <a:pt x="952500" y="549275"/>
                </a:lnTo>
                <a:lnTo>
                  <a:pt x="968375" y="561975"/>
                </a:lnTo>
                <a:lnTo>
                  <a:pt x="987425" y="581025"/>
                </a:lnTo>
                <a:lnTo>
                  <a:pt x="984250" y="555625"/>
                </a:lnTo>
                <a:lnTo>
                  <a:pt x="977900" y="488950"/>
                </a:lnTo>
                <a:lnTo>
                  <a:pt x="974725" y="444500"/>
                </a:lnTo>
                <a:lnTo>
                  <a:pt x="974725" y="396875"/>
                </a:lnTo>
                <a:lnTo>
                  <a:pt x="981075" y="342900"/>
                </a:lnTo>
                <a:lnTo>
                  <a:pt x="990600" y="288925"/>
                </a:lnTo>
                <a:lnTo>
                  <a:pt x="1006475" y="234950"/>
                </a:lnTo>
                <a:lnTo>
                  <a:pt x="1016000" y="209550"/>
                </a:lnTo>
                <a:lnTo>
                  <a:pt x="1028700" y="180975"/>
                </a:lnTo>
                <a:lnTo>
                  <a:pt x="1041400" y="158750"/>
                </a:lnTo>
                <a:lnTo>
                  <a:pt x="1060450" y="133350"/>
                </a:lnTo>
                <a:lnTo>
                  <a:pt x="1079500" y="111125"/>
                </a:lnTo>
                <a:lnTo>
                  <a:pt x="1098550" y="88900"/>
                </a:lnTo>
                <a:lnTo>
                  <a:pt x="1123950" y="69850"/>
                </a:lnTo>
                <a:lnTo>
                  <a:pt x="1152525" y="53975"/>
                </a:lnTo>
                <a:lnTo>
                  <a:pt x="1181100" y="38100"/>
                </a:lnTo>
                <a:lnTo>
                  <a:pt x="1216025" y="25400"/>
                </a:lnTo>
                <a:lnTo>
                  <a:pt x="1250950" y="15875"/>
                </a:lnTo>
                <a:lnTo>
                  <a:pt x="1289050" y="6350"/>
                </a:lnTo>
                <a:lnTo>
                  <a:pt x="1333500" y="3175"/>
                </a:lnTo>
                <a:lnTo>
                  <a:pt x="1381125" y="317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  <a:noAutofit/>
          </a:bodyPr>
          <a:lstStyle/>
          <a:p>
            <a:pPr defTabSz="914217"/>
            <a:endParaRPr lang="en-AU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310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99" y="4481032"/>
            <a:ext cx="166455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Conclusion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 conclusion of the project and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5293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A conclusion of the project and further improvement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D619050-5B48-4F7D-8C1F-21A267C69CB0}"/>
              </a:ext>
            </a:extLst>
          </p:cNvPr>
          <p:cNvGrpSpPr/>
          <p:nvPr/>
        </p:nvGrpSpPr>
        <p:grpSpPr>
          <a:xfrm>
            <a:off x="7216140" y="-107950"/>
            <a:ext cx="3327400" cy="6965950"/>
            <a:chOff x="7216140" y="-107950"/>
            <a:chExt cx="3327400" cy="6965950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3CF3B9D-6CAC-47DA-9673-CC824E396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7606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38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6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28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6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38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38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6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28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6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6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28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73A5365-9848-4447-82F7-219F450C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7606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38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6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28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6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38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38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6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28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6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6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28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4B762EB-0850-4602-924E-E17A042D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6590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40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8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30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8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40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40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8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30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8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8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30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  <a:close/>
                </a:path>
              </a:pathLst>
            </a:custGeom>
            <a:solidFill>
              <a:srgbClr val="8DCCB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D9D69ED4-B4E3-4C09-A580-54C6821ED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140" y="2659062"/>
              <a:ext cx="3327400" cy="3327400"/>
            </a:xfrm>
            <a:custGeom>
              <a:avLst/>
              <a:gdLst>
                <a:gd name="T0" fmla="*/ 4190 w 4192"/>
                <a:gd name="T1" fmla="*/ 2204 h 4192"/>
                <a:gd name="T2" fmla="*/ 4168 w 4192"/>
                <a:gd name="T3" fmla="*/ 2416 h 4192"/>
                <a:gd name="T4" fmla="*/ 4126 w 4192"/>
                <a:gd name="T5" fmla="*/ 2620 h 4192"/>
                <a:gd name="T6" fmla="*/ 4064 w 4192"/>
                <a:gd name="T7" fmla="*/ 2816 h 4192"/>
                <a:gd name="T8" fmla="*/ 3986 w 4192"/>
                <a:gd name="T9" fmla="*/ 3004 h 4192"/>
                <a:gd name="T10" fmla="*/ 3888 w 4192"/>
                <a:gd name="T11" fmla="*/ 3182 h 4192"/>
                <a:gd name="T12" fmla="*/ 3776 w 4192"/>
                <a:gd name="T13" fmla="*/ 3350 h 4192"/>
                <a:gd name="T14" fmla="*/ 3648 w 4192"/>
                <a:gd name="T15" fmla="*/ 3506 h 4192"/>
                <a:gd name="T16" fmla="*/ 3430 w 4192"/>
                <a:gd name="T17" fmla="*/ 3714 h 4192"/>
                <a:gd name="T18" fmla="*/ 3268 w 4192"/>
                <a:gd name="T19" fmla="*/ 3834 h 4192"/>
                <a:gd name="T20" fmla="*/ 3096 w 4192"/>
                <a:gd name="T21" fmla="*/ 3940 h 4192"/>
                <a:gd name="T22" fmla="*/ 2912 w 4192"/>
                <a:gd name="T23" fmla="*/ 4028 h 4192"/>
                <a:gd name="T24" fmla="*/ 2720 w 4192"/>
                <a:gd name="T25" fmla="*/ 4098 h 4192"/>
                <a:gd name="T26" fmla="*/ 2518 w 4192"/>
                <a:gd name="T27" fmla="*/ 4150 h 4192"/>
                <a:gd name="T28" fmla="*/ 2310 w 4192"/>
                <a:gd name="T29" fmla="*/ 4182 h 4192"/>
                <a:gd name="T30" fmla="*/ 2096 w 4192"/>
                <a:gd name="T31" fmla="*/ 4192 h 4192"/>
                <a:gd name="T32" fmla="*/ 1934 w 4192"/>
                <a:gd name="T33" fmla="*/ 4186 h 4192"/>
                <a:gd name="T34" fmla="*/ 1724 w 4192"/>
                <a:gd name="T35" fmla="*/ 4160 h 4192"/>
                <a:gd name="T36" fmla="*/ 1522 w 4192"/>
                <a:gd name="T37" fmla="*/ 4112 h 4192"/>
                <a:gd name="T38" fmla="*/ 1328 w 4192"/>
                <a:gd name="T39" fmla="*/ 4046 h 4192"/>
                <a:gd name="T40" fmla="*/ 1142 w 4192"/>
                <a:gd name="T41" fmla="*/ 3962 h 4192"/>
                <a:gd name="T42" fmla="*/ 966 w 4192"/>
                <a:gd name="T43" fmla="*/ 3862 h 4192"/>
                <a:gd name="T44" fmla="*/ 802 w 4192"/>
                <a:gd name="T45" fmla="*/ 3744 h 4192"/>
                <a:gd name="T46" fmla="*/ 614 w 4192"/>
                <a:gd name="T47" fmla="*/ 3578 h 4192"/>
                <a:gd name="T48" fmla="*/ 448 w 4192"/>
                <a:gd name="T49" fmla="*/ 3390 h 4192"/>
                <a:gd name="T50" fmla="*/ 330 w 4192"/>
                <a:gd name="T51" fmla="*/ 3226 h 4192"/>
                <a:gd name="T52" fmla="*/ 230 w 4192"/>
                <a:gd name="T53" fmla="*/ 3050 h 4192"/>
                <a:gd name="T54" fmla="*/ 146 w 4192"/>
                <a:gd name="T55" fmla="*/ 2864 h 4192"/>
                <a:gd name="T56" fmla="*/ 80 w 4192"/>
                <a:gd name="T57" fmla="*/ 2670 h 4192"/>
                <a:gd name="T58" fmla="*/ 32 w 4192"/>
                <a:gd name="T59" fmla="*/ 2468 h 4192"/>
                <a:gd name="T60" fmla="*/ 6 w 4192"/>
                <a:gd name="T61" fmla="*/ 2258 h 4192"/>
                <a:gd name="T62" fmla="*/ 0 w 4192"/>
                <a:gd name="T63" fmla="*/ 2096 h 4192"/>
                <a:gd name="T64" fmla="*/ 10 w 4192"/>
                <a:gd name="T65" fmla="*/ 1882 h 4192"/>
                <a:gd name="T66" fmla="*/ 42 w 4192"/>
                <a:gd name="T67" fmla="*/ 1674 h 4192"/>
                <a:gd name="T68" fmla="*/ 94 w 4192"/>
                <a:gd name="T69" fmla="*/ 1472 h 4192"/>
                <a:gd name="T70" fmla="*/ 164 w 4192"/>
                <a:gd name="T71" fmla="*/ 1280 h 4192"/>
                <a:gd name="T72" fmla="*/ 252 w 4192"/>
                <a:gd name="T73" fmla="*/ 1096 h 4192"/>
                <a:gd name="T74" fmla="*/ 358 w 4192"/>
                <a:gd name="T75" fmla="*/ 924 h 4192"/>
                <a:gd name="T76" fmla="*/ 478 w 4192"/>
                <a:gd name="T77" fmla="*/ 762 h 4192"/>
                <a:gd name="T78" fmla="*/ 686 w 4192"/>
                <a:gd name="T79" fmla="*/ 544 h 4192"/>
                <a:gd name="T80" fmla="*/ 842 w 4192"/>
                <a:gd name="T81" fmla="*/ 416 h 4192"/>
                <a:gd name="T82" fmla="*/ 1010 w 4192"/>
                <a:gd name="T83" fmla="*/ 304 h 4192"/>
                <a:gd name="T84" fmla="*/ 1188 w 4192"/>
                <a:gd name="T85" fmla="*/ 206 h 4192"/>
                <a:gd name="T86" fmla="*/ 1376 w 4192"/>
                <a:gd name="T87" fmla="*/ 128 h 4192"/>
                <a:gd name="T88" fmla="*/ 1572 w 4192"/>
                <a:gd name="T89" fmla="*/ 66 h 4192"/>
                <a:gd name="T90" fmla="*/ 1776 w 4192"/>
                <a:gd name="T91" fmla="*/ 24 h 4192"/>
                <a:gd name="T92" fmla="*/ 1988 w 4192"/>
                <a:gd name="T93" fmla="*/ 2 h 4192"/>
                <a:gd name="T94" fmla="*/ 2150 w 4192"/>
                <a:gd name="T95" fmla="*/ 0 h 4192"/>
                <a:gd name="T96" fmla="*/ 2362 w 4192"/>
                <a:gd name="T97" fmla="*/ 16 h 4192"/>
                <a:gd name="T98" fmla="*/ 2570 w 4192"/>
                <a:gd name="T99" fmla="*/ 54 h 4192"/>
                <a:gd name="T100" fmla="*/ 2768 w 4192"/>
                <a:gd name="T101" fmla="*/ 110 h 4192"/>
                <a:gd name="T102" fmla="*/ 2958 w 4192"/>
                <a:gd name="T103" fmla="*/ 186 h 4192"/>
                <a:gd name="T104" fmla="*/ 3140 w 4192"/>
                <a:gd name="T105" fmla="*/ 278 h 4192"/>
                <a:gd name="T106" fmla="*/ 3310 w 4192"/>
                <a:gd name="T107" fmla="*/ 386 h 4192"/>
                <a:gd name="T108" fmla="*/ 3468 w 4192"/>
                <a:gd name="T109" fmla="*/ 512 h 4192"/>
                <a:gd name="T110" fmla="*/ 3680 w 4192"/>
                <a:gd name="T111" fmla="*/ 724 h 4192"/>
                <a:gd name="T112" fmla="*/ 3806 w 4192"/>
                <a:gd name="T113" fmla="*/ 882 h 4192"/>
                <a:gd name="T114" fmla="*/ 3914 w 4192"/>
                <a:gd name="T115" fmla="*/ 1052 h 4192"/>
                <a:gd name="T116" fmla="*/ 4006 w 4192"/>
                <a:gd name="T117" fmla="*/ 1234 h 4192"/>
                <a:gd name="T118" fmla="*/ 4082 w 4192"/>
                <a:gd name="T119" fmla="*/ 1424 h 4192"/>
                <a:gd name="T120" fmla="*/ 4138 w 4192"/>
                <a:gd name="T121" fmla="*/ 1622 h 4192"/>
                <a:gd name="T122" fmla="*/ 4176 w 4192"/>
                <a:gd name="T123" fmla="*/ 1830 h 4192"/>
                <a:gd name="T124" fmla="*/ 4192 w 4192"/>
                <a:gd name="T125" fmla="*/ 2042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2" h="4192">
                  <a:moveTo>
                    <a:pt x="4192" y="2096"/>
                  </a:moveTo>
                  <a:lnTo>
                    <a:pt x="4192" y="2096"/>
                  </a:lnTo>
                  <a:lnTo>
                    <a:pt x="4192" y="2150"/>
                  </a:lnTo>
                  <a:lnTo>
                    <a:pt x="4190" y="2204"/>
                  </a:lnTo>
                  <a:lnTo>
                    <a:pt x="4186" y="2258"/>
                  </a:lnTo>
                  <a:lnTo>
                    <a:pt x="4182" y="2310"/>
                  </a:lnTo>
                  <a:lnTo>
                    <a:pt x="4176" y="2362"/>
                  </a:lnTo>
                  <a:lnTo>
                    <a:pt x="4168" y="2416"/>
                  </a:lnTo>
                  <a:lnTo>
                    <a:pt x="4160" y="2468"/>
                  </a:lnTo>
                  <a:lnTo>
                    <a:pt x="4150" y="2518"/>
                  </a:lnTo>
                  <a:lnTo>
                    <a:pt x="4138" y="2570"/>
                  </a:lnTo>
                  <a:lnTo>
                    <a:pt x="4126" y="2620"/>
                  </a:lnTo>
                  <a:lnTo>
                    <a:pt x="4112" y="2670"/>
                  </a:lnTo>
                  <a:lnTo>
                    <a:pt x="4098" y="2720"/>
                  </a:lnTo>
                  <a:lnTo>
                    <a:pt x="4082" y="2768"/>
                  </a:lnTo>
                  <a:lnTo>
                    <a:pt x="4064" y="2816"/>
                  </a:lnTo>
                  <a:lnTo>
                    <a:pt x="4046" y="2864"/>
                  </a:lnTo>
                  <a:lnTo>
                    <a:pt x="4028" y="2912"/>
                  </a:lnTo>
                  <a:lnTo>
                    <a:pt x="4006" y="2958"/>
                  </a:lnTo>
                  <a:lnTo>
                    <a:pt x="3986" y="3004"/>
                  </a:lnTo>
                  <a:lnTo>
                    <a:pt x="3962" y="3050"/>
                  </a:lnTo>
                  <a:lnTo>
                    <a:pt x="3940" y="3096"/>
                  </a:lnTo>
                  <a:lnTo>
                    <a:pt x="3914" y="3140"/>
                  </a:lnTo>
                  <a:lnTo>
                    <a:pt x="3888" y="3182"/>
                  </a:lnTo>
                  <a:lnTo>
                    <a:pt x="3862" y="3226"/>
                  </a:lnTo>
                  <a:lnTo>
                    <a:pt x="3834" y="3268"/>
                  </a:lnTo>
                  <a:lnTo>
                    <a:pt x="3806" y="3310"/>
                  </a:lnTo>
                  <a:lnTo>
                    <a:pt x="3776" y="3350"/>
                  </a:lnTo>
                  <a:lnTo>
                    <a:pt x="3744" y="3390"/>
                  </a:lnTo>
                  <a:lnTo>
                    <a:pt x="3714" y="3430"/>
                  </a:lnTo>
                  <a:lnTo>
                    <a:pt x="3680" y="3468"/>
                  </a:lnTo>
                  <a:lnTo>
                    <a:pt x="3648" y="3506"/>
                  </a:lnTo>
                  <a:lnTo>
                    <a:pt x="3578" y="3578"/>
                  </a:lnTo>
                  <a:lnTo>
                    <a:pt x="3506" y="3648"/>
                  </a:lnTo>
                  <a:lnTo>
                    <a:pt x="3468" y="3680"/>
                  </a:lnTo>
                  <a:lnTo>
                    <a:pt x="3430" y="3714"/>
                  </a:lnTo>
                  <a:lnTo>
                    <a:pt x="3390" y="3744"/>
                  </a:lnTo>
                  <a:lnTo>
                    <a:pt x="3350" y="3776"/>
                  </a:lnTo>
                  <a:lnTo>
                    <a:pt x="3310" y="3806"/>
                  </a:lnTo>
                  <a:lnTo>
                    <a:pt x="3268" y="3834"/>
                  </a:lnTo>
                  <a:lnTo>
                    <a:pt x="3226" y="3862"/>
                  </a:lnTo>
                  <a:lnTo>
                    <a:pt x="3182" y="3888"/>
                  </a:lnTo>
                  <a:lnTo>
                    <a:pt x="3140" y="3914"/>
                  </a:lnTo>
                  <a:lnTo>
                    <a:pt x="3096" y="3940"/>
                  </a:lnTo>
                  <a:lnTo>
                    <a:pt x="3050" y="3962"/>
                  </a:lnTo>
                  <a:lnTo>
                    <a:pt x="3004" y="3986"/>
                  </a:lnTo>
                  <a:lnTo>
                    <a:pt x="2958" y="4006"/>
                  </a:lnTo>
                  <a:lnTo>
                    <a:pt x="2912" y="4028"/>
                  </a:lnTo>
                  <a:lnTo>
                    <a:pt x="2864" y="4046"/>
                  </a:lnTo>
                  <a:lnTo>
                    <a:pt x="2816" y="4064"/>
                  </a:lnTo>
                  <a:lnTo>
                    <a:pt x="2768" y="4082"/>
                  </a:lnTo>
                  <a:lnTo>
                    <a:pt x="2720" y="4098"/>
                  </a:lnTo>
                  <a:lnTo>
                    <a:pt x="2670" y="4112"/>
                  </a:lnTo>
                  <a:lnTo>
                    <a:pt x="2620" y="4126"/>
                  </a:lnTo>
                  <a:lnTo>
                    <a:pt x="2570" y="4138"/>
                  </a:lnTo>
                  <a:lnTo>
                    <a:pt x="2518" y="4150"/>
                  </a:lnTo>
                  <a:lnTo>
                    <a:pt x="2468" y="4160"/>
                  </a:lnTo>
                  <a:lnTo>
                    <a:pt x="2416" y="4168"/>
                  </a:lnTo>
                  <a:lnTo>
                    <a:pt x="2362" y="4176"/>
                  </a:lnTo>
                  <a:lnTo>
                    <a:pt x="2310" y="4182"/>
                  </a:lnTo>
                  <a:lnTo>
                    <a:pt x="2258" y="4186"/>
                  </a:lnTo>
                  <a:lnTo>
                    <a:pt x="2204" y="4190"/>
                  </a:lnTo>
                  <a:lnTo>
                    <a:pt x="2150" y="4192"/>
                  </a:lnTo>
                  <a:lnTo>
                    <a:pt x="2096" y="4192"/>
                  </a:lnTo>
                  <a:lnTo>
                    <a:pt x="2096" y="4192"/>
                  </a:lnTo>
                  <a:lnTo>
                    <a:pt x="2042" y="4192"/>
                  </a:lnTo>
                  <a:lnTo>
                    <a:pt x="1988" y="4190"/>
                  </a:lnTo>
                  <a:lnTo>
                    <a:pt x="1934" y="4186"/>
                  </a:lnTo>
                  <a:lnTo>
                    <a:pt x="1882" y="4182"/>
                  </a:lnTo>
                  <a:lnTo>
                    <a:pt x="1830" y="4176"/>
                  </a:lnTo>
                  <a:lnTo>
                    <a:pt x="1776" y="4168"/>
                  </a:lnTo>
                  <a:lnTo>
                    <a:pt x="1724" y="4160"/>
                  </a:lnTo>
                  <a:lnTo>
                    <a:pt x="1674" y="4150"/>
                  </a:lnTo>
                  <a:lnTo>
                    <a:pt x="1622" y="4138"/>
                  </a:lnTo>
                  <a:lnTo>
                    <a:pt x="1572" y="4126"/>
                  </a:lnTo>
                  <a:lnTo>
                    <a:pt x="1522" y="4112"/>
                  </a:lnTo>
                  <a:lnTo>
                    <a:pt x="1472" y="4098"/>
                  </a:lnTo>
                  <a:lnTo>
                    <a:pt x="1424" y="4082"/>
                  </a:lnTo>
                  <a:lnTo>
                    <a:pt x="1376" y="4064"/>
                  </a:lnTo>
                  <a:lnTo>
                    <a:pt x="1328" y="4046"/>
                  </a:lnTo>
                  <a:lnTo>
                    <a:pt x="1280" y="4028"/>
                  </a:lnTo>
                  <a:lnTo>
                    <a:pt x="1234" y="4006"/>
                  </a:lnTo>
                  <a:lnTo>
                    <a:pt x="1188" y="3986"/>
                  </a:lnTo>
                  <a:lnTo>
                    <a:pt x="1142" y="3962"/>
                  </a:lnTo>
                  <a:lnTo>
                    <a:pt x="1096" y="3940"/>
                  </a:lnTo>
                  <a:lnTo>
                    <a:pt x="1052" y="3914"/>
                  </a:lnTo>
                  <a:lnTo>
                    <a:pt x="1010" y="3888"/>
                  </a:lnTo>
                  <a:lnTo>
                    <a:pt x="966" y="3862"/>
                  </a:lnTo>
                  <a:lnTo>
                    <a:pt x="924" y="3834"/>
                  </a:lnTo>
                  <a:lnTo>
                    <a:pt x="882" y="3806"/>
                  </a:lnTo>
                  <a:lnTo>
                    <a:pt x="842" y="3776"/>
                  </a:lnTo>
                  <a:lnTo>
                    <a:pt x="802" y="3744"/>
                  </a:lnTo>
                  <a:lnTo>
                    <a:pt x="762" y="3714"/>
                  </a:lnTo>
                  <a:lnTo>
                    <a:pt x="724" y="3680"/>
                  </a:lnTo>
                  <a:lnTo>
                    <a:pt x="686" y="3648"/>
                  </a:lnTo>
                  <a:lnTo>
                    <a:pt x="614" y="3578"/>
                  </a:lnTo>
                  <a:lnTo>
                    <a:pt x="544" y="3506"/>
                  </a:lnTo>
                  <a:lnTo>
                    <a:pt x="512" y="3468"/>
                  </a:lnTo>
                  <a:lnTo>
                    <a:pt x="478" y="3430"/>
                  </a:lnTo>
                  <a:lnTo>
                    <a:pt x="448" y="3390"/>
                  </a:lnTo>
                  <a:lnTo>
                    <a:pt x="416" y="3350"/>
                  </a:lnTo>
                  <a:lnTo>
                    <a:pt x="386" y="3310"/>
                  </a:lnTo>
                  <a:lnTo>
                    <a:pt x="358" y="3268"/>
                  </a:lnTo>
                  <a:lnTo>
                    <a:pt x="330" y="3226"/>
                  </a:lnTo>
                  <a:lnTo>
                    <a:pt x="304" y="3182"/>
                  </a:lnTo>
                  <a:lnTo>
                    <a:pt x="278" y="3140"/>
                  </a:lnTo>
                  <a:lnTo>
                    <a:pt x="252" y="3096"/>
                  </a:lnTo>
                  <a:lnTo>
                    <a:pt x="230" y="3050"/>
                  </a:lnTo>
                  <a:lnTo>
                    <a:pt x="206" y="3004"/>
                  </a:lnTo>
                  <a:lnTo>
                    <a:pt x="186" y="2958"/>
                  </a:lnTo>
                  <a:lnTo>
                    <a:pt x="164" y="2912"/>
                  </a:lnTo>
                  <a:lnTo>
                    <a:pt x="146" y="2864"/>
                  </a:lnTo>
                  <a:lnTo>
                    <a:pt x="128" y="2816"/>
                  </a:lnTo>
                  <a:lnTo>
                    <a:pt x="110" y="2768"/>
                  </a:lnTo>
                  <a:lnTo>
                    <a:pt x="94" y="2720"/>
                  </a:lnTo>
                  <a:lnTo>
                    <a:pt x="80" y="2670"/>
                  </a:lnTo>
                  <a:lnTo>
                    <a:pt x="66" y="2620"/>
                  </a:lnTo>
                  <a:lnTo>
                    <a:pt x="54" y="2570"/>
                  </a:lnTo>
                  <a:lnTo>
                    <a:pt x="42" y="2518"/>
                  </a:lnTo>
                  <a:lnTo>
                    <a:pt x="32" y="2468"/>
                  </a:lnTo>
                  <a:lnTo>
                    <a:pt x="24" y="2416"/>
                  </a:lnTo>
                  <a:lnTo>
                    <a:pt x="16" y="2362"/>
                  </a:lnTo>
                  <a:lnTo>
                    <a:pt x="10" y="2310"/>
                  </a:lnTo>
                  <a:lnTo>
                    <a:pt x="6" y="2258"/>
                  </a:lnTo>
                  <a:lnTo>
                    <a:pt x="2" y="2204"/>
                  </a:lnTo>
                  <a:lnTo>
                    <a:pt x="0" y="2150"/>
                  </a:lnTo>
                  <a:lnTo>
                    <a:pt x="0" y="2096"/>
                  </a:lnTo>
                  <a:lnTo>
                    <a:pt x="0" y="2096"/>
                  </a:lnTo>
                  <a:lnTo>
                    <a:pt x="0" y="2042"/>
                  </a:lnTo>
                  <a:lnTo>
                    <a:pt x="2" y="1988"/>
                  </a:lnTo>
                  <a:lnTo>
                    <a:pt x="6" y="1934"/>
                  </a:lnTo>
                  <a:lnTo>
                    <a:pt x="10" y="1882"/>
                  </a:lnTo>
                  <a:lnTo>
                    <a:pt x="16" y="1830"/>
                  </a:lnTo>
                  <a:lnTo>
                    <a:pt x="24" y="1776"/>
                  </a:lnTo>
                  <a:lnTo>
                    <a:pt x="32" y="1724"/>
                  </a:lnTo>
                  <a:lnTo>
                    <a:pt x="42" y="1674"/>
                  </a:lnTo>
                  <a:lnTo>
                    <a:pt x="54" y="1622"/>
                  </a:lnTo>
                  <a:lnTo>
                    <a:pt x="66" y="1572"/>
                  </a:lnTo>
                  <a:lnTo>
                    <a:pt x="80" y="1522"/>
                  </a:lnTo>
                  <a:lnTo>
                    <a:pt x="94" y="1472"/>
                  </a:lnTo>
                  <a:lnTo>
                    <a:pt x="110" y="1424"/>
                  </a:lnTo>
                  <a:lnTo>
                    <a:pt x="128" y="1376"/>
                  </a:lnTo>
                  <a:lnTo>
                    <a:pt x="146" y="1328"/>
                  </a:lnTo>
                  <a:lnTo>
                    <a:pt x="164" y="1280"/>
                  </a:lnTo>
                  <a:lnTo>
                    <a:pt x="186" y="1234"/>
                  </a:lnTo>
                  <a:lnTo>
                    <a:pt x="206" y="1188"/>
                  </a:lnTo>
                  <a:lnTo>
                    <a:pt x="230" y="1142"/>
                  </a:lnTo>
                  <a:lnTo>
                    <a:pt x="252" y="1096"/>
                  </a:lnTo>
                  <a:lnTo>
                    <a:pt x="278" y="1052"/>
                  </a:lnTo>
                  <a:lnTo>
                    <a:pt x="304" y="1010"/>
                  </a:lnTo>
                  <a:lnTo>
                    <a:pt x="330" y="966"/>
                  </a:lnTo>
                  <a:lnTo>
                    <a:pt x="358" y="924"/>
                  </a:lnTo>
                  <a:lnTo>
                    <a:pt x="386" y="882"/>
                  </a:lnTo>
                  <a:lnTo>
                    <a:pt x="416" y="842"/>
                  </a:lnTo>
                  <a:lnTo>
                    <a:pt x="448" y="802"/>
                  </a:lnTo>
                  <a:lnTo>
                    <a:pt x="478" y="762"/>
                  </a:lnTo>
                  <a:lnTo>
                    <a:pt x="512" y="724"/>
                  </a:lnTo>
                  <a:lnTo>
                    <a:pt x="544" y="686"/>
                  </a:lnTo>
                  <a:lnTo>
                    <a:pt x="614" y="614"/>
                  </a:lnTo>
                  <a:lnTo>
                    <a:pt x="686" y="544"/>
                  </a:lnTo>
                  <a:lnTo>
                    <a:pt x="724" y="512"/>
                  </a:lnTo>
                  <a:lnTo>
                    <a:pt x="762" y="478"/>
                  </a:lnTo>
                  <a:lnTo>
                    <a:pt x="802" y="448"/>
                  </a:lnTo>
                  <a:lnTo>
                    <a:pt x="842" y="416"/>
                  </a:lnTo>
                  <a:lnTo>
                    <a:pt x="882" y="386"/>
                  </a:lnTo>
                  <a:lnTo>
                    <a:pt x="924" y="358"/>
                  </a:lnTo>
                  <a:lnTo>
                    <a:pt x="966" y="330"/>
                  </a:lnTo>
                  <a:lnTo>
                    <a:pt x="1010" y="304"/>
                  </a:lnTo>
                  <a:lnTo>
                    <a:pt x="1052" y="278"/>
                  </a:lnTo>
                  <a:lnTo>
                    <a:pt x="1096" y="252"/>
                  </a:lnTo>
                  <a:lnTo>
                    <a:pt x="1142" y="230"/>
                  </a:lnTo>
                  <a:lnTo>
                    <a:pt x="1188" y="206"/>
                  </a:lnTo>
                  <a:lnTo>
                    <a:pt x="1234" y="186"/>
                  </a:lnTo>
                  <a:lnTo>
                    <a:pt x="1280" y="164"/>
                  </a:lnTo>
                  <a:lnTo>
                    <a:pt x="1328" y="146"/>
                  </a:lnTo>
                  <a:lnTo>
                    <a:pt x="1376" y="128"/>
                  </a:lnTo>
                  <a:lnTo>
                    <a:pt x="1424" y="110"/>
                  </a:lnTo>
                  <a:lnTo>
                    <a:pt x="1472" y="94"/>
                  </a:lnTo>
                  <a:lnTo>
                    <a:pt x="1522" y="80"/>
                  </a:lnTo>
                  <a:lnTo>
                    <a:pt x="1572" y="66"/>
                  </a:lnTo>
                  <a:lnTo>
                    <a:pt x="1622" y="54"/>
                  </a:lnTo>
                  <a:lnTo>
                    <a:pt x="1674" y="42"/>
                  </a:lnTo>
                  <a:lnTo>
                    <a:pt x="1724" y="32"/>
                  </a:lnTo>
                  <a:lnTo>
                    <a:pt x="1776" y="24"/>
                  </a:lnTo>
                  <a:lnTo>
                    <a:pt x="1830" y="16"/>
                  </a:lnTo>
                  <a:lnTo>
                    <a:pt x="1882" y="10"/>
                  </a:lnTo>
                  <a:lnTo>
                    <a:pt x="1934" y="6"/>
                  </a:lnTo>
                  <a:lnTo>
                    <a:pt x="1988" y="2"/>
                  </a:lnTo>
                  <a:lnTo>
                    <a:pt x="2042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50" y="0"/>
                  </a:lnTo>
                  <a:lnTo>
                    <a:pt x="2204" y="2"/>
                  </a:lnTo>
                  <a:lnTo>
                    <a:pt x="2258" y="6"/>
                  </a:lnTo>
                  <a:lnTo>
                    <a:pt x="2310" y="10"/>
                  </a:lnTo>
                  <a:lnTo>
                    <a:pt x="2362" y="16"/>
                  </a:lnTo>
                  <a:lnTo>
                    <a:pt x="2416" y="24"/>
                  </a:lnTo>
                  <a:lnTo>
                    <a:pt x="2468" y="32"/>
                  </a:lnTo>
                  <a:lnTo>
                    <a:pt x="2518" y="42"/>
                  </a:lnTo>
                  <a:lnTo>
                    <a:pt x="2570" y="54"/>
                  </a:lnTo>
                  <a:lnTo>
                    <a:pt x="2620" y="66"/>
                  </a:lnTo>
                  <a:lnTo>
                    <a:pt x="2670" y="80"/>
                  </a:lnTo>
                  <a:lnTo>
                    <a:pt x="2720" y="94"/>
                  </a:lnTo>
                  <a:lnTo>
                    <a:pt x="2768" y="110"/>
                  </a:lnTo>
                  <a:lnTo>
                    <a:pt x="2816" y="128"/>
                  </a:lnTo>
                  <a:lnTo>
                    <a:pt x="2864" y="146"/>
                  </a:lnTo>
                  <a:lnTo>
                    <a:pt x="2912" y="164"/>
                  </a:lnTo>
                  <a:lnTo>
                    <a:pt x="2958" y="186"/>
                  </a:lnTo>
                  <a:lnTo>
                    <a:pt x="3004" y="206"/>
                  </a:lnTo>
                  <a:lnTo>
                    <a:pt x="3050" y="230"/>
                  </a:lnTo>
                  <a:lnTo>
                    <a:pt x="3096" y="252"/>
                  </a:lnTo>
                  <a:lnTo>
                    <a:pt x="3140" y="278"/>
                  </a:lnTo>
                  <a:lnTo>
                    <a:pt x="3182" y="304"/>
                  </a:lnTo>
                  <a:lnTo>
                    <a:pt x="3226" y="330"/>
                  </a:lnTo>
                  <a:lnTo>
                    <a:pt x="3268" y="358"/>
                  </a:lnTo>
                  <a:lnTo>
                    <a:pt x="3310" y="386"/>
                  </a:lnTo>
                  <a:lnTo>
                    <a:pt x="3350" y="416"/>
                  </a:lnTo>
                  <a:lnTo>
                    <a:pt x="3390" y="448"/>
                  </a:lnTo>
                  <a:lnTo>
                    <a:pt x="3430" y="478"/>
                  </a:lnTo>
                  <a:lnTo>
                    <a:pt x="3468" y="512"/>
                  </a:lnTo>
                  <a:lnTo>
                    <a:pt x="3506" y="544"/>
                  </a:lnTo>
                  <a:lnTo>
                    <a:pt x="3578" y="614"/>
                  </a:lnTo>
                  <a:lnTo>
                    <a:pt x="3648" y="686"/>
                  </a:lnTo>
                  <a:lnTo>
                    <a:pt x="3680" y="724"/>
                  </a:lnTo>
                  <a:lnTo>
                    <a:pt x="3714" y="762"/>
                  </a:lnTo>
                  <a:lnTo>
                    <a:pt x="3744" y="802"/>
                  </a:lnTo>
                  <a:lnTo>
                    <a:pt x="3776" y="842"/>
                  </a:lnTo>
                  <a:lnTo>
                    <a:pt x="3806" y="882"/>
                  </a:lnTo>
                  <a:lnTo>
                    <a:pt x="3834" y="924"/>
                  </a:lnTo>
                  <a:lnTo>
                    <a:pt x="3862" y="966"/>
                  </a:lnTo>
                  <a:lnTo>
                    <a:pt x="3888" y="1010"/>
                  </a:lnTo>
                  <a:lnTo>
                    <a:pt x="3914" y="1052"/>
                  </a:lnTo>
                  <a:lnTo>
                    <a:pt x="3940" y="1096"/>
                  </a:lnTo>
                  <a:lnTo>
                    <a:pt x="3962" y="1142"/>
                  </a:lnTo>
                  <a:lnTo>
                    <a:pt x="3986" y="1188"/>
                  </a:lnTo>
                  <a:lnTo>
                    <a:pt x="4006" y="1234"/>
                  </a:lnTo>
                  <a:lnTo>
                    <a:pt x="4028" y="1280"/>
                  </a:lnTo>
                  <a:lnTo>
                    <a:pt x="4046" y="1328"/>
                  </a:lnTo>
                  <a:lnTo>
                    <a:pt x="4064" y="1376"/>
                  </a:lnTo>
                  <a:lnTo>
                    <a:pt x="4082" y="1424"/>
                  </a:lnTo>
                  <a:lnTo>
                    <a:pt x="4098" y="1472"/>
                  </a:lnTo>
                  <a:lnTo>
                    <a:pt x="4112" y="1522"/>
                  </a:lnTo>
                  <a:lnTo>
                    <a:pt x="4126" y="1572"/>
                  </a:lnTo>
                  <a:lnTo>
                    <a:pt x="4138" y="1622"/>
                  </a:lnTo>
                  <a:lnTo>
                    <a:pt x="4150" y="1674"/>
                  </a:lnTo>
                  <a:lnTo>
                    <a:pt x="4160" y="1724"/>
                  </a:lnTo>
                  <a:lnTo>
                    <a:pt x="4168" y="1776"/>
                  </a:lnTo>
                  <a:lnTo>
                    <a:pt x="4176" y="1830"/>
                  </a:lnTo>
                  <a:lnTo>
                    <a:pt x="4182" y="1882"/>
                  </a:lnTo>
                  <a:lnTo>
                    <a:pt x="4186" y="1934"/>
                  </a:lnTo>
                  <a:lnTo>
                    <a:pt x="4190" y="1988"/>
                  </a:lnTo>
                  <a:lnTo>
                    <a:pt x="4192" y="2042"/>
                  </a:lnTo>
                  <a:lnTo>
                    <a:pt x="4192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DAF9F147-19AE-4FD3-BC38-FF1241920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0440" y="5410200"/>
              <a:ext cx="581025" cy="790575"/>
            </a:xfrm>
            <a:custGeom>
              <a:avLst/>
              <a:gdLst>
                <a:gd name="T0" fmla="*/ 0 w 732"/>
                <a:gd name="T1" fmla="*/ 0 h 996"/>
                <a:gd name="T2" fmla="*/ 732 w 732"/>
                <a:gd name="T3" fmla="*/ 228 h 996"/>
                <a:gd name="T4" fmla="*/ 732 w 732"/>
                <a:gd name="T5" fmla="*/ 996 h 996"/>
                <a:gd name="T6" fmla="*/ 288 w 732"/>
                <a:gd name="T7" fmla="*/ 996 h 996"/>
                <a:gd name="T8" fmla="*/ 288 w 732"/>
                <a:gd name="T9" fmla="*/ 792 h 996"/>
                <a:gd name="T10" fmla="*/ 0 w 732"/>
                <a:gd name="T11" fmla="*/ 622 h 996"/>
                <a:gd name="T12" fmla="*/ 0 w 732"/>
                <a:gd name="T13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996">
                  <a:moveTo>
                    <a:pt x="0" y="0"/>
                  </a:moveTo>
                  <a:lnTo>
                    <a:pt x="732" y="228"/>
                  </a:lnTo>
                  <a:lnTo>
                    <a:pt x="732" y="996"/>
                  </a:lnTo>
                  <a:lnTo>
                    <a:pt x="288" y="996"/>
                  </a:lnTo>
                  <a:lnTo>
                    <a:pt x="288" y="792"/>
                  </a:lnTo>
                  <a:lnTo>
                    <a:pt x="0" y="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94FE6252-1692-48E1-9B51-5E811EAC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765" y="4545012"/>
              <a:ext cx="754063" cy="847725"/>
            </a:xfrm>
            <a:custGeom>
              <a:avLst/>
              <a:gdLst>
                <a:gd name="T0" fmla="*/ 950 w 950"/>
                <a:gd name="T1" fmla="*/ 474 h 1068"/>
                <a:gd name="T2" fmla="*/ 948 w 950"/>
                <a:gd name="T3" fmla="*/ 426 h 1068"/>
                <a:gd name="T4" fmla="*/ 940 w 950"/>
                <a:gd name="T5" fmla="*/ 378 h 1068"/>
                <a:gd name="T6" fmla="*/ 914 w 950"/>
                <a:gd name="T7" fmla="*/ 290 h 1068"/>
                <a:gd name="T8" fmla="*/ 870 w 950"/>
                <a:gd name="T9" fmla="*/ 210 h 1068"/>
                <a:gd name="T10" fmla="*/ 812 w 950"/>
                <a:gd name="T11" fmla="*/ 138 h 1068"/>
                <a:gd name="T12" fmla="*/ 742 w 950"/>
                <a:gd name="T13" fmla="*/ 80 h 1068"/>
                <a:gd name="T14" fmla="*/ 660 w 950"/>
                <a:gd name="T15" fmla="*/ 38 h 1068"/>
                <a:gd name="T16" fmla="*/ 572 w 950"/>
                <a:gd name="T17" fmla="*/ 10 h 1068"/>
                <a:gd name="T18" fmla="*/ 524 w 950"/>
                <a:gd name="T19" fmla="*/ 2 h 1068"/>
                <a:gd name="T20" fmla="*/ 476 w 950"/>
                <a:gd name="T21" fmla="*/ 0 h 1068"/>
                <a:gd name="T22" fmla="*/ 452 w 950"/>
                <a:gd name="T23" fmla="*/ 0 h 1068"/>
                <a:gd name="T24" fmla="*/ 404 w 950"/>
                <a:gd name="T25" fmla="*/ 6 h 1068"/>
                <a:gd name="T26" fmla="*/ 334 w 950"/>
                <a:gd name="T27" fmla="*/ 22 h 1068"/>
                <a:gd name="T28" fmla="*/ 250 w 950"/>
                <a:gd name="T29" fmla="*/ 58 h 1068"/>
                <a:gd name="T30" fmla="*/ 174 w 950"/>
                <a:gd name="T31" fmla="*/ 108 h 1068"/>
                <a:gd name="T32" fmla="*/ 110 w 950"/>
                <a:gd name="T33" fmla="*/ 172 h 1068"/>
                <a:gd name="T34" fmla="*/ 58 w 950"/>
                <a:gd name="T35" fmla="*/ 248 h 1068"/>
                <a:gd name="T36" fmla="*/ 22 w 950"/>
                <a:gd name="T37" fmla="*/ 334 h 1068"/>
                <a:gd name="T38" fmla="*/ 6 w 950"/>
                <a:gd name="T39" fmla="*/ 402 h 1068"/>
                <a:gd name="T40" fmla="*/ 2 w 950"/>
                <a:gd name="T41" fmla="*/ 450 h 1068"/>
                <a:gd name="T42" fmla="*/ 0 w 950"/>
                <a:gd name="T43" fmla="*/ 474 h 1068"/>
                <a:gd name="T44" fmla="*/ 4 w 950"/>
                <a:gd name="T45" fmla="*/ 530 h 1068"/>
                <a:gd name="T46" fmla="*/ 14 w 950"/>
                <a:gd name="T47" fmla="*/ 584 h 1068"/>
                <a:gd name="T48" fmla="*/ 30 w 950"/>
                <a:gd name="T49" fmla="*/ 636 h 1068"/>
                <a:gd name="T50" fmla="*/ 50 w 950"/>
                <a:gd name="T51" fmla="*/ 684 h 1068"/>
                <a:gd name="T52" fmla="*/ 54 w 950"/>
                <a:gd name="T53" fmla="*/ 690 h 1068"/>
                <a:gd name="T54" fmla="*/ 74 w 950"/>
                <a:gd name="T55" fmla="*/ 726 h 1068"/>
                <a:gd name="T56" fmla="*/ 110 w 950"/>
                <a:gd name="T57" fmla="*/ 774 h 1068"/>
                <a:gd name="T58" fmla="*/ 174 w 950"/>
                <a:gd name="T59" fmla="*/ 866 h 1068"/>
                <a:gd name="T60" fmla="*/ 224 w 950"/>
                <a:gd name="T61" fmla="*/ 954 h 1068"/>
                <a:gd name="T62" fmla="*/ 258 w 950"/>
                <a:gd name="T63" fmla="*/ 1032 h 1068"/>
                <a:gd name="T64" fmla="*/ 706 w 950"/>
                <a:gd name="T65" fmla="*/ 1068 h 1068"/>
                <a:gd name="T66" fmla="*/ 710 w 950"/>
                <a:gd name="T67" fmla="*/ 1048 h 1068"/>
                <a:gd name="T68" fmla="*/ 728 w 950"/>
                <a:gd name="T69" fmla="*/ 984 h 1068"/>
                <a:gd name="T70" fmla="*/ 770 w 950"/>
                <a:gd name="T71" fmla="*/ 890 h 1068"/>
                <a:gd name="T72" fmla="*/ 828 w 950"/>
                <a:gd name="T73" fmla="*/ 790 h 1068"/>
                <a:gd name="T74" fmla="*/ 902 w 950"/>
                <a:gd name="T75" fmla="*/ 684 h 1068"/>
                <a:gd name="T76" fmla="*/ 902 w 950"/>
                <a:gd name="T77" fmla="*/ 684 h 1068"/>
                <a:gd name="T78" fmla="*/ 922 w 950"/>
                <a:gd name="T79" fmla="*/ 636 h 1068"/>
                <a:gd name="T80" fmla="*/ 938 w 950"/>
                <a:gd name="T81" fmla="*/ 584 h 1068"/>
                <a:gd name="T82" fmla="*/ 948 w 950"/>
                <a:gd name="T83" fmla="*/ 530 h 1068"/>
                <a:gd name="T84" fmla="*/ 950 w 950"/>
                <a:gd name="T85" fmla="*/ 474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0" h="1068">
                  <a:moveTo>
                    <a:pt x="950" y="474"/>
                  </a:moveTo>
                  <a:lnTo>
                    <a:pt x="950" y="474"/>
                  </a:lnTo>
                  <a:lnTo>
                    <a:pt x="950" y="450"/>
                  </a:lnTo>
                  <a:lnTo>
                    <a:pt x="948" y="426"/>
                  </a:lnTo>
                  <a:lnTo>
                    <a:pt x="946" y="402"/>
                  </a:lnTo>
                  <a:lnTo>
                    <a:pt x="940" y="378"/>
                  </a:lnTo>
                  <a:lnTo>
                    <a:pt x="930" y="334"/>
                  </a:lnTo>
                  <a:lnTo>
                    <a:pt x="914" y="290"/>
                  </a:lnTo>
                  <a:lnTo>
                    <a:pt x="894" y="248"/>
                  </a:lnTo>
                  <a:lnTo>
                    <a:pt x="870" y="210"/>
                  </a:lnTo>
                  <a:lnTo>
                    <a:pt x="842" y="172"/>
                  </a:lnTo>
                  <a:lnTo>
                    <a:pt x="812" y="138"/>
                  </a:lnTo>
                  <a:lnTo>
                    <a:pt x="778" y="108"/>
                  </a:lnTo>
                  <a:lnTo>
                    <a:pt x="742" y="80"/>
                  </a:lnTo>
                  <a:lnTo>
                    <a:pt x="702" y="58"/>
                  </a:lnTo>
                  <a:lnTo>
                    <a:pt x="660" y="38"/>
                  </a:lnTo>
                  <a:lnTo>
                    <a:pt x="616" y="22"/>
                  </a:lnTo>
                  <a:lnTo>
                    <a:pt x="572" y="10"/>
                  </a:lnTo>
                  <a:lnTo>
                    <a:pt x="548" y="6"/>
                  </a:lnTo>
                  <a:lnTo>
                    <a:pt x="524" y="2"/>
                  </a:lnTo>
                  <a:lnTo>
                    <a:pt x="500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52" y="0"/>
                  </a:lnTo>
                  <a:lnTo>
                    <a:pt x="428" y="2"/>
                  </a:lnTo>
                  <a:lnTo>
                    <a:pt x="404" y="6"/>
                  </a:lnTo>
                  <a:lnTo>
                    <a:pt x="380" y="10"/>
                  </a:lnTo>
                  <a:lnTo>
                    <a:pt x="334" y="22"/>
                  </a:lnTo>
                  <a:lnTo>
                    <a:pt x="290" y="38"/>
                  </a:lnTo>
                  <a:lnTo>
                    <a:pt x="250" y="58"/>
                  </a:lnTo>
                  <a:lnTo>
                    <a:pt x="210" y="80"/>
                  </a:lnTo>
                  <a:lnTo>
                    <a:pt x="174" y="108"/>
                  </a:lnTo>
                  <a:lnTo>
                    <a:pt x="140" y="138"/>
                  </a:lnTo>
                  <a:lnTo>
                    <a:pt x="110" y="172"/>
                  </a:lnTo>
                  <a:lnTo>
                    <a:pt x="82" y="210"/>
                  </a:lnTo>
                  <a:lnTo>
                    <a:pt x="58" y="248"/>
                  </a:lnTo>
                  <a:lnTo>
                    <a:pt x="38" y="290"/>
                  </a:lnTo>
                  <a:lnTo>
                    <a:pt x="22" y="334"/>
                  </a:lnTo>
                  <a:lnTo>
                    <a:pt x="10" y="378"/>
                  </a:lnTo>
                  <a:lnTo>
                    <a:pt x="6" y="402"/>
                  </a:lnTo>
                  <a:lnTo>
                    <a:pt x="4" y="426"/>
                  </a:lnTo>
                  <a:lnTo>
                    <a:pt x="2" y="450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2" y="502"/>
                  </a:lnTo>
                  <a:lnTo>
                    <a:pt x="4" y="530"/>
                  </a:lnTo>
                  <a:lnTo>
                    <a:pt x="8" y="558"/>
                  </a:lnTo>
                  <a:lnTo>
                    <a:pt x="14" y="584"/>
                  </a:lnTo>
                  <a:lnTo>
                    <a:pt x="20" y="610"/>
                  </a:lnTo>
                  <a:lnTo>
                    <a:pt x="30" y="636"/>
                  </a:lnTo>
                  <a:lnTo>
                    <a:pt x="40" y="660"/>
                  </a:lnTo>
                  <a:lnTo>
                    <a:pt x="50" y="684"/>
                  </a:lnTo>
                  <a:lnTo>
                    <a:pt x="50" y="684"/>
                  </a:lnTo>
                  <a:lnTo>
                    <a:pt x="54" y="690"/>
                  </a:lnTo>
                  <a:lnTo>
                    <a:pt x="54" y="690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110" y="774"/>
                  </a:lnTo>
                  <a:lnTo>
                    <a:pt x="142" y="822"/>
                  </a:lnTo>
                  <a:lnTo>
                    <a:pt x="174" y="866"/>
                  </a:lnTo>
                  <a:lnTo>
                    <a:pt x="200" y="912"/>
                  </a:lnTo>
                  <a:lnTo>
                    <a:pt x="224" y="954"/>
                  </a:lnTo>
                  <a:lnTo>
                    <a:pt x="244" y="994"/>
                  </a:lnTo>
                  <a:lnTo>
                    <a:pt x="258" y="1032"/>
                  </a:lnTo>
                  <a:lnTo>
                    <a:pt x="268" y="1068"/>
                  </a:lnTo>
                  <a:lnTo>
                    <a:pt x="706" y="1068"/>
                  </a:lnTo>
                  <a:lnTo>
                    <a:pt x="706" y="1068"/>
                  </a:lnTo>
                  <a:lnTo>
                    <a:pt x="710" y="1048"/>
                  </a:lnTo>
                  <a:lnTo>
                    <a:pt x="714" y="1028"/>
                  </a:lnTo>
                  <a:lnTo>
                    <a:pt x="728" y="984"/>
                  </a:lnTo>
                  <a:lnTo>
                    <a:pt x="746" y="938"/>
                  </a:lnTo>
                  <a:lnTo>
                    <a:pt x="770" y="890"/>
                  </a:lnTo>
                  <a:lnTo>
                    <a:pt x="798" y="842"/>
                  </a:lnTo>
                  <a:lnTo>
                    <a:pt x="828" y="790"/>
                  </a:lnTo>
                  <a:lnTo>
                    <a:pt x="864" y="738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12" y="660"/>
                  </a:lnTo>
                  <a:lnTo>
                    <a:pt x="922" y="636"/>
                  </a:lnTo>
                  <a:lnTo>
                    <a:pt x="930" y="610"/>
                  </a:lnTo>
                  <a:lnTo>
                    <a:pt x="938" y="584"/>
                  </a:lnTo>
                  <a:lnTo>
                    <a:pt x="944" y="558"/>
                  </a:lnTo>
                  <a:lnTo>
                    <a:pt x="948" y="530"/>
                  </a:lnTo>
                  <a:lnTo>
                    <a:pt x="950" y="502"/>
                  </a:lnTo>
                  <a:lnTo>
                    <a:pt x="950" y="474"/>
                  </a:lnTo>
                  <a:close/>
                </a:path>
              </a:pathLst>
            </a:custGeom>
            <a:solidFill>
              <a:srgbClr val="FAA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F1F23CD-09C6-4C07-80E1-CFBF73D8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765" y="4545012"/>
              <a:ext cx="754063" cy="847725"/>
            </a:xfrm>
            <a:custGeom>
              <a:avLst/>
              <a:gdLst>
                <a:gd name="T0" fmla="*/ 950 w 950"/>
                <a:gd name="T1" fmla="*/ 474 h 1068"/>
                <a:gd name="T2" fmla="*/ 948 w 950"/>
                <a:gd name="T3" fmla="*/ 426 h 1068"/>
                <a:gd name="T4" fmla="*/ 940 w 950"/>
                <a:gd name="T5" fmla="*/ 378 h 1068"/>
                <a:gd name="T6" fmla="*/ 914 w 950"/>
                <a:gd name="T7" fmla="*/ 290 h 1068"/>
                <a:gd name="T8" fmla="*/ 870 w 950"/>
                <a:gd name="T9" fmla="*/ 210 h 1068"/>
                <a:gd name="T10" fmla="*/ 812 w 950"/>
                <a:gd name="T11" fmla="*/ 138 h 1068"/>
                <a:gd name="T12" fmla="*/ 742 w 950"/>
                <a:gd name="T13" fmla="*/ 80 h 1068"/>
                <a:gd name="T14" fmla="*/ 660 w 950"/>
                <a:gd name="T15" fmla="*/ 38 h 1068"/>
                <a:gd name="T16" fmla="*/ 572 w 950"/>
                <a:gd name="T17" fmla="*/ 10 h 1068"/>
                <a:gd name="T18" fmla="*/ 524 w 950"/>
                <a:gd name="T19" fmla="*/ 2 h 1068"/>
                <a:gd name="T20" fmla="*/ 476 w 950"/>
                <a:gd name="T21" fmla="*/ 0 h 1068"/>
                <a:gd name="T22" fmla="*/ 452 w 950"/>
                <a:gd name="T23" fmla="*/ 0 h 1068"/>
                <a:gd name="T24" fmla="*/ 404 w 950"/>
                <a:gd name="T25" fmla="*/ 6 h 1068"/>
                <a:gd name="T26" fmla="*/ 334 w 950"/>
                <a:gd name="T27" fmla="*/ 22 h 1068"/>
                <a:gd name="T28" fmla="*/ 250 w 950"/>
                <a:gd name="T29" fmla="*/ 58 h 1068"/>
                <a:gd name="T30" fmla="*/ 174 w 950"/>
                <a:gd name="T31" fmla="*/ 108 h 1068"/>
                <a:gd name="T32" fmla="*/ 110 w 950"/>
                <a:gd name="T33" fmla="*/ 172 h 1068"/>
                <a:gd name="T34" fmla="*/ 58 w 950"/>
                <a:gd name="T35" fmla="*/ 248 h 1068"/>
                <a:gd name="T36" fmla="*/ 22 w 950"/>
                <a:gd name="T37" fmla="*/ 334 h 1068"/>
                <a:gd name="T38" fmla="*/ 6 w 950"/>
                <a:gd name="T39" fmla="*/ 402 h 1068"/>
                <a:gd name="T40" fmla="*/ 2 w 950"/>
                <a:gd name="T41" fmla="*/ 450 h 1068"/>
                <a:gd name="T42" fmla="*/ 0 w 950"/>
                <a:gd name="T43" fmla="*/ 474 h 1068"/>
                <a:gd name="T44" fmla="*/ 4 w 950"/>
                <a:gd name="T45" fmla="*/ 530 h 1068"/>
                <a:gd name="T46" fmla="*/ 14 w 950"/>
                <a:gd name="T47" fmla="*/ 584 h 1068"/>
                <a:gd name="T48" fmla="*/ 30 w 950"/>
                <a:gd name="T49" fmla="*/ 636 h 1068"/>
                <a:gd name="T50" fmla="*/ 50 w 950"/>
                <a:gd name="T51" fmla="*/ 684 h 1068"/>
                <a:gd name="T52" fmla="*/ 54 w 950"/>
                <a:gd name="T53" fmla="*/ 690 h 1068"/>
                <a:gd name="T54" fmla="*/ 74 w 950"/>
                <a:gd name="T55" fmla="*/ 726 h 1068"/>
                <a:gd name="T56" fmla="*/ 110 w 950"/>
                <a:gd name="T57" fmla="*/ 774 h 1068"/>
                <a:gd name="T58" fmla="*/ 174 w 950"/>
                <a:gd name="T59" fmla="*/ 866 h 1068"/>
                <a:gd name="T60" fmla="*/ 224 w 950"/>
                <a:gd name="T61" fmla="*/ 954 h 1068"/>
                <a:gd name="T62" fmla="*/ 258 w 950"/>
                <a:gd name="T63" fmla="*/ 1032 h 1068"/>
                <a:gd name="T64" fmla="*/ 706 w 950"/>
                <a:gd name="T65" fmla="*/ 1068 h 1068"/>
                <a:gd name="T66" fmla="*/ 710 w 950"/>
                <a:gd name="T67" fmla="*/ 1048 h 1068"/>
                <a:gd name="T68" fmla="*/ 728 w 950"/>
                <a:gd name="T69" fmla="*/ 984 h 1068"/>
                <a:gd name="T70" fmla="*/ 770 w 950"/>
                <a:gd name="T71" fmla="*/ 890 h 1068"/>
                <a:gd name="T72" fmla="*/ 828 w 950"/>
                <a:gd name="T73" fmla="*/ 790 h 1068"/>
                <a:gd name="T74" fmla="*/ 902 w 950"/>
                <a:gd name="T75" fmla="*/ 684 h 1068"/>
                <a:gd name="T76" fmla="*/ 902 w 950"/>
                <a:gd name="T77" fmla="*/ 684 h 1068"/>
                <a:gd name="T78" fmla="*/ 922 w 950"/>
                <a:gd name="T79" fmla="*/ 636 h 1068"/>
                <a:gd name="T80" fmla="*/ 938 w 950"/>
                <a:gd name="T81" fmla="*/ 584 h 1068"/>
                <a:gd name="T82" fmla="*/ 948 w 950"/>
                <a:gd name="T83" fmla="*/ 530 h 1068"/>
                <a:gd name="T84" fmla="*/ 950 w 950"/>
                <a:gd name="T85" fmla="*/ 474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0" h="1068">
                  <a:moveTo>
                    <a:pt x="950" y="474"/>
                  </a:moveTo>
                  <a:lnTo>
                    <a:pt x="950" y="474"/>
                  </a:lnTo>
                  <a:lnTo>
                    <a:pt x="950" y="450"/>
                  </a:lnTo>
                  <a:lnTo>
                    <a:pt x="948" y="426"/>
                  </a:lnTo>
                  <a:lnTo>
                    <a:pt x="946" y="402"/>
                  </a:lnTo>
                  <a:lnTo>
                    <a:pt x="940" y="378"/>
                  </a:lnTo>
                  <a:lnTo>
                    <a:pt x="930" y="334"/>
                  </a:lnTo>
                  <a:lnTo>
                    <a:pt x="914" y="290"/>
                  </a:lnTo>
                  <a:lnTo>
                    <a:pt x="894" y="248"/>
                  </a:lnTo>
                  <a:lnTo>
                    <a:pt x="870" y="210"/>
                  </a:lnTo>
                  <a:lnTo>
                    <a:pt x="842" y="172"/>
                  </a:lnTo>
                  <a:lnTo>
                    <a:pt x="812" y="138"/>
                  </a:lnTo>
                  <a:lnTo>
                    <a:pt x="778" y="108"/>
                  </a:lnTo>
                  <a:lnTo>
                    <a:pt x="742" y="80"/>
                  </a:lnTo>
                  <a:lnTo>
                    <a:pt x="702" y="58"/>
                  </a:lnTo>
                  <a:lnTo>
                    <a:pt x="660" y="38"/>
                  </a:lnTo>
                  <a:lnTo>
                    <a:pt x="616" y="22"/>
                  </a:lnTo>
                  <a:lnTo>
                    <a:pt x="572" y="10"/>
                  </a:lnTo>
                  <a:lnTo>
                    <a:pt x="548" y="6"/>
                  </a:lnTo>
                  <a:lnTo>
                    <a:pt x="524" y="2"/>
                  </a:lnTo>
                  <a:lnTo>
                    <a:pt x="500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52" y="0"/>
                  </a:lnTo>
                  <a:lnTo>
                    <a:pt x="428" y="2"/>
                  </a:lnTo>
                  <a:lnTo>
                    <a:pt x="404" y="6"/>
                  </a:lnTo>
                  <a:lnTo>
                    <a:pt x="380" y="10"/>
                  </a:lnTo>
                  <a:lnTo>
                    <a:pt x="334" y="22"/>
                  </a:lnTo>
                  <a:lnTo>
                    <a:pt x="290" y="38"/>
                  </a:lnTo>
                  <a:lnTo>
                    <a:pt x="250" y="58"/>
                  </a:lnTo>
                  <a:lnTo>
                    <a:pt x="210" y="80"/>
                  </a:lnTo>
                  <a:lnTo>
                    <a:pt x="174" y="108"/>
                  </a:lnTo>
                  <a:lnTo>
                    <a:pt x="140" y="138"/>
                  </a:lnTo>
                  <a:lnTo>
                    <a:pt x="110" y="172"/>
                  </a:lnTo>
                  <a:lnTo>
                    <a:pt x="82" y="210"/>
                  </a:lnTo>
                  <a:lnTo>
                    <a:pt x="58" y="248"/>
                  </a:lnTo>
                  <a:lnTo>
                    <a:pt x="38" y="290"/>
                  </a:lnTo>
                  <a:lnTo>
                    <a:pt x="22" y="334"/>
                  </a:lnTo>
                  <a:lnTo>
                    <a:pt x="10" y="378"/>
                  </a:lnTo>
                  <a:lnTo>
                    <a:pt x="6" y="402"/>
                  </a:lnTo>
                  <a:lnTo>
                    <a:pt x="4" y="426"/>
                  </a:lnTo>
                  <a:lnTo>
                    <a:pt x="2" y="450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2" y="502"/>
                  </a:lnTo>
                  <a:lnTo>
                    <a:pt x="4" y="530"/>
                  </a:lnTo>
                  <a:lnTo>
                    <a:pt x="8" y="558"/>
                  </a:lnTo>
                  <a:lnTo>
                    <a:pt x="14" y="584"/>
                  </a:lnTo>
                  <a:lnTo>
                    <a:pt x="20" y="610"/>
                  </a:lnTo>
                  <a:lnTo>
                    <a:pt x="30" y="636"/>
                  </a:lnTo>
                  <a:lnTo>
                    <a:pt x="40" y="660"/>
                  </a:lnTo>
                  <a:lnTo>
                    <a:pt x="50" y="684"/>
                  </a:lnTo>
                  <a:lnTo>
                    <a:pt x="50" y="684"/>
                  </a:lnTo>
                  <a:lnTo>
                    <a:pt x="54" y="690"/>
                  </a:lnTo>
                  <a:lnTo>
                    <a:pt x="54" y="690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110" y="774"/>
                  </a:lnTo>
                  <a:lnTo>
                    <a:pt x="142" y="822"/>
                  </a:lnTo>
                  <a:lnTo>
                    <a:pt x="174" y="866"/>
                  </a:lnTo>
                  <a:lnTo>
                    <a:pt x="200" y="912"/>
                  </a:lnTo>
                  <a:lnTo>
                    <a:pt x="224" y="954"/>
                  </a:lnTo>
                  <a:lnTo>
                    <a:pt x="244" y="994"/>
                  </a:lnTo>
                  <a:lnTo>
                    <a:pt x="258" y="1032"/>
                  </a:lnTo>
                  <a:lnTo>
                    <a:pt x="268" y="1068"/>
                  </a:lnTo>
                  <a:lnTo>
                    <a:pt x="706" y="1068"/>
                  </a:lnTo>
                  <a:lnTo>
                    <a:pt x="706" y="1068"/>
                  </a:lnTo>
                  <a:lnTo>
                    <a:pt x="710" y="1048"/>
                  </a:lnTo>
                  <a:lnTo>
                    <a:pt x="714" y="1028"/>
                  </a:lnTo>
                  <a:lnTo>
                    <a:pt x="728" y="984"/>
                  </a:lnTo>
                  <a:lnTo>
                    <a:pt x="746" y="938"/>
                  </a:lnTo>
                  <a:lnTo>
                    <a:pt x="770" y="890"/>
                  </a:lnTo>
                  <a:lnTo>
                    <a:pt x="798" y="842"/>
                  </a:lnTo>
                  <a:lnTo>
                    <a:pt x="828" y="790"/>
                  </a:lnTo>
                  <a:lnTo>
                    <a:pt x="864" y="738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02" y="684"/>
                  </a:lnTo>
                  <a:lnTo>
                    <a:pt x="912" y="660"/>
                  </a:lnTo>
                  <a:lnTo>
                    <a:pt x="922" y="636"/>
                  </a:lnTo>
                  <a:lnTo>
                    <a:pt x="930" y="610"/>
                  </a:lnTo>
                  <a:lnTo>
                    <a:pt x="938" y="584"/>
                  </a:lnTo>
                  <a:lnTo>
                    <a:pt x="944" y="558"/>
                  </a:lnTo>
                  <a:lnTo>
                    <a:pt x="948" y="530"/>
                  </a:lnTo>
                  <a:lnTo>
                    <a:pt x="950" y="502"/>
                  </a:lnTo>
                  <a:lnTo>
                    <a:pt x="950" y="4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F1971D8C-7FF1-4272-B481-655D4634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4590" y="4545012"/>
              <a:ext cx="376238" cy="847725"/>
            </a:xfrm>
            <a:custGeom>
              <a:avLst/>
              <a:gdLst>
                <a:gd name="T0" fmla="*/ 230 w 474"/>
                <a:gd name="T1" fmla="*/ 1068 h 1068"/>
                <a:gd name="T2" fmla="*/ 230 w 474"/>
                <a:gd name="T3" fmla="*/ 1068 h 1068"/>
                <a:gd name="T4" fmla="*/ 234 w 474"/>
                <a:gd name="T5" fmla="*/ 1048 h 1068"/>
                <a:gd name="T6" fmla="*/ 238 w 474"/>
                <a:gd name="T7" fmla="*/ 1028 h 1068"/>
                <a:gd name="T8" fmla="*/ 252 w 474"/>
                <a:gd name="T9" fmla="*/ 984 h 1068"/>
                <a:gd name="T10" fmla="*/ 270 w 474"/>
                <a:gd name="T11" fmla="*/ 938 h 1068"/>
                <a:gd name="T12" fmla="*/ 294 w 474"/>
                <a:gd name="T13" fmla="*/ 890 h 1068"/>
                <a:gd name="T14" fmla="*/ 322 w 474"/>
                <a:gd name="T15" fmla="*/ 842 h 1068"/>
                <a:gd name="T16" fmla="*/ 352 w 474"/>
                <a:gd name="T17" fmla="*/ 790 h 1068"/>
                <a:gd name="T18" fmla="*/ 388 w 474"/>
                <a:gd name="T19" fmla="*/ 738 h 1068"/>
                <a:gd name="T20" fmla="*/ 426 w 474"/>
                <a:gd name="T21" fmla="*/ 684 h 1068"/>
                <a:gd name="T22" fmla="*/ 426 w 474"/>
                <a:gd name="T23" fmla="*/ 684 h 1068"/>
                <a:gd name="T24" fmla="*/ 426 w 474"/>
                <a:gd name="T25" fmla="*/ 684 h 1068"/>
                <a:gd name="T26" fmla="*/ 436 w 474"/>
                <a:gd name="T27" fmla="*/ 660 h 1068"/>
                <a:gd name="T28" fmla="*/ 446 w 474"/>
                <a:gd name="T29" fmla="*/ 636 h 1068"/>
                <a:gd name="T30" fmla="*/ 454 w 474"/>
                <a:gd name="T31" fmla="*/ 610 h 1068"/>
                <a:gd name="T32" fmla="*/ 462 w 474"/>
                <a:gd name="T33" fmla="*/ 584 h 1068"/>
                <a:gd name="T34" fmla="*/ 468 w 474"/>
                <a:gd name="T35" fmla="*/ 558 h 1068"/>
                <a:gd name="T36" fmla="*/ 472 w 474"/>
                <a:gd name="T37" fmla="*/ 530 h 1068"/>
                <a:gd name="T38" fmla="*/ 474 w 474"/>
                <a:gd name="T39" fmla="*/ 502 h 1068"/>
                <a:gd name="T40" fmla="*/ 474 w 474"/>
                <a:gd name="T41" fmla="*/ 474 h 1068"/>
                <a:gd name="T42" fmla="*/ 474 w 474"/>
                <a:gd name="T43" fmla="*/ 474 h 1068"/>
                <a:gd name="T44" fmla="*/ 474 w 474"/>
                <a:gd name="T45" fmla="*/ 450 h 1068"/>
                <a:gd name="T46" fmla="*/ 472 w 474"/>
                <a:gd name="T47" fmla="*/ 426 h 1068"/>
                <a:gd name="T48" fmla="*/ 470 w 474"/>
                <a:gd name="T49" fmla="*/ 402 h 1068"/>
                <a:gd name="T50" fmla="*/ 464 w 474"/>
                <a:gd name="T51" fmla="*/ 378 h 1068"/>
                <a:gd name="T52" fmla="*/ 454 w 474"/>
                <a:gd name="T53" fmla="*/ 334 h 1068"/>
                <a:gd name="T54" fmla="*/ 438 w 474"/>
                <a:gd name="T55" fmla="*/ 290 h 1068"/>
                <a:gd name="T56" fmla="*/ 418 w 474"/>
                <a:gd name="T57" fmla="*/ 248 h 1068"/>
                <a:gd name="T58" fmla="*/ 394 w 474"/>
                <a:gd name="T59" fmla="*/ 210 h 1068"/>
                <a:gd name="T60" fmla="*/ 366 w 474"/>
                <a:gd name="T61" fmla="*/ 172 h 1068"/>
                <a:gd name="T62" fmla="*/ 336 w 474"/>
                <a:gd name="T63" fmla="*/ 138 h 1068"/>
                <a:gd name="T64" fmla="*/ 302 w 474"/>
                <a:gd name="T65" fmla="*/ 108 h 1068"/>
                <a:gd name="T66" fmla="*/ 266 w 474"/>
                <a:gd name="T67" fmla="*/ 80 h 1068"/>
                <a:gd name="T68" fmla="*/ 226 w 474"/>
                <a:gd name="T69" fmla="*/ 58 h 1068"/>
                <a:gd name="T70" fmla="*/ 184 w 474"/>
                <a:gd name="T71" fmla="*/ 38 h 1068"/>
                <a:gd name="T72" fmla="*/ 140 w 474"/>
                <a:gd name="T73" fmla="*/ 22 h 1068"/>
                <a:gd name="T74" fmla="*/ 96 w 474"/>
                <a:gd name="T75" fmla="*/ 10 h 1068"/>
                <a:gd name="T76" fmla="*/ 72 w 474"/>
                <a:gd name="T77" fmla="*/ 6 h 1068"/>
                <a:gd name="T78" fmla="*/ 48 w 474"/>
                <a:gd name="T79" fmla="*/ 2 h 1068"/>
                <a:gd name="T80" fmla="*/ 24 w 474"/>
                <a:gd name="T81" fmla="*/ 0 h 1068"/>
                <a:gd name="T82" fmla="*/ 0 w 474"/>
                <a:gd name="T83" fmla="*/ 0 h 1068"/>
                <a:gd name="T84" fmla="*/ 0 w 474"/>
                <a:gd name="T85" fmla="*/ 1068 h 1068"/>
                <a:gd name="T86" fmla="*/ 230 w 474"/>
                <a:gd name="T87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068">
                  <a:moveTo>
                    <a:pt x="230" y="1068"/>
                  </a:moveTo>
                  <a:lnTo>
                    <a:pt x="230" y="1068"/>
                  </a:lnTo>
                  <a:lnTo>
                    <a:pt x="234" y="1048"/>
                  </a:lnTo>
                  <a:lnTo>
                    <a:pt x="238" y="1028"/>
                  </a:lnTo>
                  <a:lnTo>
                    <a:pt x="252" y="984"/>
                  </a:lnTo>
                  <a:lnTo>
                    <a:pt x="270" y="938"/>
                  </a:lnTo>
                  <a:lnTo>
                    <a:pt x="294" y="890"/>
                  </a:lnTo>
                  <a:lnTo>
                    <a:pt x="322" y="842"/>
                  </a:lnTo>
                  <a:lnTo>
                    <a:pt x="352" y="790"/>
                  </a:lnTo>
                  <a:lnTo>
                    <a:pt x="388" y="738"/>
                  </a:lnTo>
                  <a:lnTo>
                    <a:pt x="426" y="684"/>
                  </a:lnTo>
                  <a:lnTo>
                    <a:pt x="426" y="684"/>
                  </a:lnTo>
                  <a:lnTo>
                    <a:pt x="426" y="684"/>
                  </a:lnTo>
                  <a:lnTo>
                    <a:pt x="436" y="660"/>
                  </a:lnTo>
                  <a:lnTo>
                    <a:pt x="446" y="636"/>
                  </a:lnTo>
                  <a:lnTo>
                    <a:pt x="454" y="610"/>
                  </a:lnTo>
                  <a:lnTo>
                    <a:pt x="462" y="584"/>
                  </a:lnTo>
                  <a:lnTo>
                    <a:pt x="468" y="558"/>
                  </a:lnTo>
                  <a:lnTo>
                    <a:pt x="472" y="530"/>
                  </a:lnTo>
                  <a:lnTo>
                    <a:pt x="474" y="502"/>
                  </a:lnTo>
                  <a:lnTo>
                    <a:pt x="474" y="474"/>
                  </a:lnTo>
                  <a:lnTo>
                    <a:pt x="474" y="474"/>
                  </a:lnTo>
                  <a:lnTo>
                    <a:pt x="474" y="450"/>
                  </a:lnTo>
                  <a:lnTo>
                    <a:pt x="472" y="426"/>
                  </a:lnTo>
                  <a:lnTo>
                    <a:pt x="470" y="402"/>
                  </a:lnTo>
                  <a:lnTo>
                    <a:pt x="464" y="378"/>
                  </a:lnTo>
                  <a:lnTo>
                    <a:pt x="454" y="334"/>
                  </a:lnTo>
                  <a:lnTo>
                    <a:pt x="438" y="290"/>
                  </a:lnTo>
                  <a:lnTo>
                    <a:pt x="418" y="248"/>
                  </a:lnTo>
                  <a:lnTo>
                    <a:pt x="394" y="210"/>
                  </a:lnTo>
                  <a:lnTo>
                    <a:pt x="366" y="172"/>
                  </a:lnTo>
                  <a:lnTo>
                    <a:pt x="336" y="138"/>
                  </a:lnTo>
                  <a:lnTo>
                    <a:pt x="302" y="108"/>
                  </a:lnTo>
                  <a:lnTo>
                    <a:pt x="266" y="80"/>
                  </a:lnTo>
                  <a:lnTo>
                    <a:pt x="226" y="58"/>
                  </a:lnTo>
                  <a:lnTo>
                    <a:pt x="184" y="38"/>
                  </a:lnTo>
                  <a:lnTo>
                    <a:pt x="140" y="22"/>
                  </a:lnTo>
                  <a:lnTo>
                    <a:pt x="96" y="10"/>
                  </a:lnTo>
                  <a:lnTo>
                    <a:pt x="72" y="6"/>
                  </a:lnTo>
                  <a:lnTo>
                    <a:pt x="48" y="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230" y="1068"/>
                  </a:lnTo>
                  <a:close/>
                </a:path>
              </a:pathLst>
            </a:custGeom>
            <a:solidFill>
              <a:srgbClr val="F58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2251CAF4-2E39-4062-B6D1-30115E788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965" y="4622800"/>
              <a:ext cx="231775" cy="271463"/>
            </a:xfrm>
            <a:custGeom>
              <a:avLst/>
              <a:gdLst>
                <a:gd name="T0" fmla="*/ 270 w 292"/>
                <a:gd name="T1" fmla="*/ 342 h 342"/>
                <a:gd name="T2" fmla="*/ 270 w 292"/>
                <a:gd name="T3" fmla="*/ 342 h 342"/>
                <a:gd name="T4" fmla="*/ 262 w 292"/>
                <a:gd name="T5" fmla="*/ 342 h 342"/>
                <a:gd name="T6" fmla="*/ 256 w 292"/>
                <a:gd name="T7" fmla="*/ 338 h 342"/>
                <a:gd name="T8" fmla="*/ 252 w 292"/>
                <a:gd name="T9" fmla="*/ 332 h 342"/>
                <a:gd name="T10" fmla="*/ 248 w 292"/>
                <a:gd name="T11" fmla="*/ 326 h 342"/>
                <a:gd name="T12" fmla="*/ 248 w 292"/>
                <a:gd name="T13" fmla="*/ 326 h 342"/>
                <a:gd name="T14" fmla="*/ 236 w 292"/>
                <a:gd name="T15" fmla="*/ 282 h 342"/>
                <a:gd name="T16" fmla="*/ 222 w 292"/>
                <a:gd name="T17" fmla="*/ 244 h 342"/>
                <a:gd name="T18" fmla="*/ 206 w 292"/>
                <a:gd name="T19" fmla="*/ 210 h 342"/>
                <a:gd name="T20" fmla="*/ 190 w 292"/>
                <a:gd name="T21" fmla="*/ 180 h 342"/>
                <a:gd name="T22" fmla="*/ 172 w 292"/>
                <a:gd name="T23" fmla="*/ 152 h 342"/>
                <a:gd name="T24" fmla="*/ 152 w 292"/>
                <a:gd name="T25" fmla="*/ 130 h 342"/>
                <a:gd name="T26" fmla="*/ 134 w 292"/>
                <a:gd name="T27" fmla="*/ 110 h 342"/>
                <a:gd name="T28" fmla="*/ 114 w 292"/>
                <a:gd name="T29" fmla="*/ 94 h 342"/>
                <a:gd name="T30" fmla="*/ 96 w 292"/>
                <a:gd name="T31" fmla="*/ 80 h 342"/>
                <a:gd name="T32" fmla="*/ 78 w 292"/>
                <a:gd name="T33" fmla="*/ 68 h 342"/>
                <a:gd name="T34" fmla="*/ 48 w 292"/>
                <a:gd name="T35" fmla="*/ 54 h 342"/>
                <a:gd name="T36" fmla="*/ 26 w 292"/>
                <a:gd name="T37" fmla="*/ 46 h 342"/>
                <a:gd name="T38" fmla="*/ 16 w 292"/>
                <a:gd name="T39" fmla="*/ 42 h 342"/>
                <a:gd name="T40" fmla="*/ 16 w 292"/>
                <a:gd name="T41" fmla="*/ 42 h 342"/>
                <a:gd name="T42" fmla="*/ 8 w 292"/>
                <a:gd name="T43" fmla="*/ 40 h 342"/>
                <a:gd name="T44" fmla="*/ 2 w 292"/>
                <a:gd name="T45" fmla="*/ 34 h 342"/>
                <a:gd name="T46" fmla="*/ 0 w 292"/>
                <a:gd name="T47" fmla="*/ 26 h 342"/>
                <a:gd name="T48" fmla="*/ 0 w 292"/>
                <a:gd name="T49" fmla="*/ 16 h 342"/>
                <a:gd name="T50" fmla="*/ 0 w 292"/>
                <a:gd name="T51" fmla="*/ 16 h 342"/>
                <a:gd name="T52" fmla="*/ 2 w 292"/>
                <a:gd name="T53" fmla="*/ 8 h 342"/>
                <a:gd name="T54" fmla="*/ 8 w 292"/>
                <a:gd name="T55" fmla="*/ 2 h 342"/>
                <a:gd name="T56" fmla="*/ 16 w 292"/>
                <a:gd name="T57" fmla="*/ 0 h 342"/>
                <a:gd name="T58" fmla="*/ 26 w 292"/>
                <a:gd name="T59" fmla="*/ 0 h 342"/>
                <a:gd name="T60" fmla="*/ 26 w 292"/>
                <a:gd name="T61" fmla="*/ 0 h 342"/>
                <a:gd name="T62" fmla="*/ 36 w 292"/>
                <a:gd name="T63" fmla="*/ 2 h 342"/>
                <a:gd name="T64" fmla="*/ 62 w 292"/>
                <a:gd name="T65" fmla="*/ 12 h 342"/>
                <a:gd name="T66" fmla="*/ 78 w 292"/>
                <a:gd name="T67" fmla="*/ 18 h 342"/>
                <a:gd name="T68" fmla="*/ 96 w 292"/>
                <a:gd name="T69" fmla="*/ 28 h 342"/>
                <a:gd name="T70" fmla="*/ 116 w 292"/>
                <a:gd name="T71" fmla="*/ 42 h 342"/>
                <a:gd name="T72" fmla="*/ 138 w 292"/>
                <a:gd name="T73" fmla="*/ 56 h 342"/>
                <a:gd name="T74" fmla="*/ 160 w 292"/>
                <a:gd name="T75" fmla="*/ 74 h 342"/>
                <a:gd name="T76" fmla="*/ 182 w 292"/>
                <a:gd name="T77" fmla="*/ 96 h 342"/>
                <a:gd name="T78" fmla="*/ 204 w 292"/>
                <a:gd name="T79" fmla="*/ 122 h 342"/>
                <a:gd name="T80" fmla="*/ 224 w 292"/>
                <a:gd name="T81" fmla="*/ 152 h 342"/>
                <a:gd name="T82" fmla="*/ 244 w 292"/>
                <a:gd name="T83" fmla="*/ 186 h 342"/>
                <a:gd name="T84" fmla="*/ 262 w 292"/>
                <a:gd name="T85" fmla="*/ 224 h 342"/>
                <a:gd name="T86" fmla="*/ 278 w 292"/>
                <a:gd name="T87" fmla="*/ 268 h 342"/>
                <a:gd name="T88" fmla="*/ 292 w 292"/>
                <a:gd name="T89" fmla="*/ 316 h 342"/>
                <a:gd name="T90" fmla="*/ 292 w 292"/>
                <a:gd name="T91" fmla="*/ 316 h 342"/>
                <a:gd name="T92" fmla="*/ 292 w 292"/>
                <a:gd name="T93" fmla="*/ 324 h 342"/>
                <a:gd name="T94" fmla="*/ 288 w 292"/>
                <a:gd name="T95" fmla="*/ 332 h 342"/>
                <a:gd name="T96" fmla="*/ 284 w 292"/>
                <a:gd name="T97" fmla="*/ 338 h 342"/>
                <a:gd name="T98" fmla="*/ 276 w 292"/>
                <a:gd name="T99" fmla="*/ 342 h 342"/>
                <a:gd name="T100" fmla="*/ 276 w 292"/>
                <a:gd name="T101" fmla="*/ 342 h 342"/>
                <a:gd name="T102" fmla="*/ 270 w 292"/>
                <a:gd name="T10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" h="342">
                  <a:moveTo>
                    <a:pt x="270" y="342"/>
                  </a:moveTo>
                  <a:lnTo>
                    <a:pt x="270" y="342"/>
                  </a:lnTo>
                  <a:lnTo>
                    <a:pt x="262" y="342"/>
                  </a:lnTo>
                  <a:lnTo>
                    <a:pt x="256" y="338"/>
                  </a:lnTo>
                  <a:lnTo>
                    <a:pt x="252" y="332"/>
                  </a:lnTo>
                  <a:lnTo>
                    <a:pt x="248" y="326"/>
                  </a:lnTo>
                  <a:lnTo>
                    <a:pt x="248" y="326"/>
                  </a:lnTo>
                  <a:lnTo>
                    <a:pt x="236" y="282"/>
                  </a:lnTo>
                  <a:lnTo>
                    <a:pt x="222" y="244"/>
                  </a:lnTo>
                  <a:lnTo>
                    <a:pt x="206" y="210"/>
                  </a:lnTo>
                  <a:lnTo>
                    <a:pt x="190" y="180"/>
                  </a:lnTo>
                  <a:lnTo>
                    <a:pt x="172" y="152"/>
                  </a:lnTo>
                  <a:lnTo>
                    <a:pt x="152" y="130"/>
                  </a:lnTo>
                  <a:lnTo>
                    <a:pt x="134" y="110"/>
                  </a:lnTo>
                  <a:lnTo>
                    <a:pt x="114" y="94"/>
                  </a:lnTo>
                  <a:lnTo>
                    <a:pt x="96" y="80"/>
                  </a:lnTo>
                  <a:lnTo>
                    <a:pt x="78" y="68"/>
                  </a:lnTo>
                  <a:lnTo>
                    <a:pt x="48" y="54"/>
                  </a:lnTo>
                  <a:lnTo>
                    <a:pt x="26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62" y="12"/>
                  </a:lnTo>
                  <a:lnTo>
                    <a:pt x="78" y="18"/>
                  </a:lnTo>
                  <a:lnTo>
                    <a:pt x="96" y="28"/>
                  </a:lnTo>
                  <a:lnTo>
                    <a:pt x="116" y="42"/>
                  </a:lnTo>
                  <a:lnTo>
                    <a:pt x="138" y="56"/>
                  </a:lnTo>
                  <a:lnTo>
                    <a:pt x="160" y="74"/>
                  </a:lnTo>
                  <a:lnTo>
                    <a:pt x="182" y="96"/>
                  </a:lnTo>
                  <a:lnTo>
                    <a:pt x="204" y="122"/>
                  </a:lnTo>
                  <a:lnTo>
                    <a:pt x="224" y="152"/>
                  </a:lnTo>
                  <a:lnTo>
                    <a:pt x="244" y="186"/>
                  </a:lnTo>
                  <a:lnTo>
                    <a:pt x="262" y="224"/>
                  </a:lnTo>
                  <a:lnTo>
                    <a:pt x="278" y="268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24"/>
                  </a:lnTo>
                  <a:lnTo>
                    <a:pt x="288" y="332"/>
                  </a:lnTo>
                  <a:lnTo>
                    <a:pt x="284" y="338"/>
                  </a:lnTo>
                  <a:lnTo>
                    <a:pt x="276" y="342"/>
                  </a:lnTo>
                  <a:lnTo>
                    <a:pt x="276" y="342"/>
                  </a:lnTo>
                  <a:lnTo>
                    <a:pt x="270" y="342"/>
                  </a:lnTo>
                  <a:close/>
                </a:path>
              </a:pathLst>
            </a:custGeom>
            <a:solidFill>
              <a:srgbClr val="F26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122DAD8D-C830-444F-AB33-17054580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965" y="4622800"/>
              <a:ext cx="231775" cy="271463"/>
            </a:xfrm>
            <a:custGeom>
              <a:avLst/>
              <a:gdLst>
                <a:gd name="T0" fmla="*/ 270 w 292"/>
                <a:gd name="T1" fmla="*/ 342 h 342"/>
                <a:gd name="T2" fmla="*/ 270 w 292"/>
                <a:gd name="T3" fmla="*/ 342 h 342"/>
                <a:gd name="T4" fmla="*/ 262 w 292"/>
                <a:gd name="T5" fmla="*/ 342 h 342"/>
                <a:gd name="T6" fmla="*/ 256 w 292"/>
                <a:gd name="T7" fmla="*/ 338 h 342"/>
                <a:gd name="T8" fmla="*/ 252 w 292"/>
                <a:gd name="T9" fmla="*/ 332 h 342"/>
                <a:gd name="T10" fmla="*/ 248 w 292"/>
                <a:gd name="T11" fmla="*/ 326 h 342"/>
                <a:gd name="T12" fmla="*/ 248 w 292"/>
                <a:gd name="T13" fmla="*/ 326 h 342"/>
                <a:gd name="T14" fmla="*/ 236 w 292"/>
                <a:gd name="T15" fmla="*/ 282 h 342"/>
                <a:gd name="T16" fmla="*/ 222 w 292"/>
                <a:gd name="T17" fmla="*/ 244 h 342"/>
                <a:gd name="T18" fmla="*/ 206 w 292"/>
                <a:gd name="T19" fmla="*/ 210 h 342"/>
                <a:gd name="T20" fmla="*/ 190 w 292"/>
                <a:gd name="T21" fmla="*/ 180 h 342"/>
                <a:gd name="T22" fmla="*/ 172 w 292"/>
                <a:gd name="T23" fmla="*/ 152 h 342"/>
                <a:gd name="T24" fmla="*/ 152 w 292"/>
                <a:gd name="T25" fmla="*/ 130 h 342"/>
                <a:gd name="T26" fmla="*/ 134 w 292"/>
                <a:gd name="T27" fmla="*/ 110 h 342"/>
                <a:gd name="T28" fmla="*/ 114 w 292"/>
                <a:gd name="T29" fmla="*/ 94 h 342"/>
                <a:gd name="T30" fmla="*/ 96 w 292"/>
                <a:gd name="T31" fmla="*/ 80 h 342"/>
                <a:gd name="T32" fmla="*/ 78 w 292"/>
                <a:gd name="T33" fmla="*/ 68 h 342"/>
                <a:gd name="T34" fmla="*/ 48 w 292"/>
                <a:gd name="T35" fmla="*/ 54 h 342"/>
                <a:gd name="T36" fmla="*/ 26 w 292"/>
                <a:gd name="T37" fmla="*/ 46 h 342"/>
                <a:gd name="T38" fmla="*/ 16 w 292"/>
                <a:gd name="T39" fmla="*/ 42 h 342"/>
                <a:gd name="T40" fmla="*/ 16 w 292"/>
                <a:gd name="T41" fmla="*/ 42 h 342"/>
                <a:gd name="T42" fmla="*/ 8 w 292"/>
                <a:gd name="T43" fmla="*/ 40 h 342"/>
                <a:gd name="T44" fmla="*/ 2 w 292"/>
                <a:gd name="T45" fmla="*/ 34 h 342"/>
                <a:gd name="T46" fmla="*/ 0 w 292"/>
                <a:gd name="T47" fmla="*/ 26 h 342"/>
                <a:gd name="T48" fmla="*/ 0 w 292"/>
                <a:gd name="T49" fmla="*/ 16 h 342"/>
                <a:gd name="T50" fmla="*/ 0 w 292"/>
                <a:gd name="T51" fmla="*/ 16 h 342"/>
                <a:gd name="T52" fmla="*/ 2 w 292"/>
                <a:gd name="T53" fmla="*/ 8 h 342"/>
                <a:gd name="T54" fmla="*/ 8 w 292"/>
                <a:gd name="T55" fmla="*/ 2 h 342"/>
                <a:gd name="T56" fmla="*/ 16 w 292"/>
                <a:gd name="T57" fmla="*/ 0 h 342"/>
                <a:gd name="T58" fmla="*/ 26 w 292"/>
                <a:gd name="T59" fmla="*/ 0 h 342"/>
                <a:gd name="T60" fmla="*/ 26 w 292"/>
                <a:gd name="T61" fmla="*/ 0 h 342"/>
                <a:gd name="T62" fmla="*/ 36 w 292"/>
                <a:gd name="T63" fmla="*/ 2 h 342"/>
                <a:gd name="T64" fmla="*/ 62 w 292"/>
                <a:gd name="T65" fmla="*/ 12 h 342"/>
                <a:gd name="T66" fmla="*/ 78 w 292"/>
                <a:gd name="T67" fmla="*/ 18 h 342"/>
                <a:gd name="T68" fmla="*/ 96 w 292"/>
                <a:gd name="T69" fmla="*/ 28 h 342"/>
                <a:gd name="T70" fmla="*/ 116 w 292"/>
                <a:gd name="T71" fmla="*/ 42 h 342"/>
                <a:gd name="T72" fmla="*/ 138 w 292"/>
                <a:gd name="T73" fmla="*/ 56 h 342"/>
                <a:gd name="T74" fmla="*/ 160 w 292"/>
                <a:gd name="T75" fmla="*/ 74 h 342"/>
                <a:gd name="T76" fmla="*/ 182 w 292"/>
                <a:gd name="T77" fmla="*/ 96 h 342"/>
                <a:gd name="T78" fmla="*/ 204 w 292"/>
                <a:gd name="T79" fmla="*/ 122 h 342"/>
                <a:gd name="T80" fmla="*/ 224 w 292"/>
                <a:gd name="T81" fmla="*/ 152 h 342"/>
                <a:gd name="T82" fmla="*/ 244 w 292"/>
                <a:gd name="T83" fmla="*/ 186 h 342"/>
                <a:gd name="T84" fmla="*/ 262 w 292"/>
                <a:gd name="T85" fmla="*/ 224 h 342"/>
                <a:gd name="T86" fmla="*/ 278 w 292"/>
                <a:gd name="T87" fmla="*/ 268 h 342"/>
                <a:gd name="T88" fmla="*/ 292 w 292"/>
                <a:gd name="T89" fmla="*/ 316 h 342"/>
                <a:gd name="T90" fmla="*/ 292 w 292"/>
                <a:gd name="T91" fmla="*/ 316 h 342"/>
                <a:gd name="T92" fmla="*/ 292 w 292"/>
                <a:gd name="T93" fmla="*/ 324 h 342"/>
                <a:gd name="T94" fmla="*/ 288 w 292"/>
                <a:gd name="T95" fmla="*/ 332 h 342"/>
                <a:gd name="T96" fmla="*/ 284 w 292"/>
                <a:gd name="T97" fmla="*/ 338 h 342"/>
                <a:gd name="T98" fmla="*/ 276 w 292"/>
                <a:gd name="T99" fmla="*/ 342 h 342"/>
                <a:gd name="T100" fmla="*/ 276 w 292"/>
                <a:gd name="T101" fmla="*/ 342 h 342"/>
                <a:gd name="T102" fmla="*/ 270 w 292"/>
                <a:gd name="T10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" h="342">
                  <a:moveTo>
                    <a:pt x="270" y="342"/>
                  </a:moveTo>
                  <a:lnTo>
                    <a:pt x="270" y="342"/>
                  </a:lnTo>
                  <a:lnTo>
                    <a:pt x="262" y="342"/>
                  </a:lnTo>
                  <a:lnTo>
                    <a:pt x="256" y="338"/>
                  </a:lnTo>
                  <a:lnTo>
                    <a:pt x="252" y="332"/>
                  </a:lnTo>
                  <a:lnTo>
                    <a:pt x="248" y="326"/>
                  </a:lnTo>
                  <a:lnTo>
                    <a:pt x="248" y="326"/>
                  </a:lnTo>
                  <a:lnTo>
                    <a:pt x="236" y="282"/>
                  </a:lnTo>
                  <a:lnTo>
                    <a:pt x="222" y="244"/>
                  </a:lnTo>
                  <a:lnTo>
                    <a:pt x="206" y="210"/>
                  </a:lnTo>
                  <a:lnTo>
                    <a:pt x="190" y="180"/>
                  </a:lnTo>
                  <a:lnTo>
                    <a:pt x="172" y="152"/>
                  </a:lnTo>
                  <a:lnTo>
                    <a:pt x="152" y="130"/>
                  </a:lnTo>
                  <a:lnTo>
                    <a:pt x="134" y="110"/>
                  </a:lnTo>
                  <a:lnTo>
                    <a:pt x="114" y="94"/>
                  </a:lnTo>
                  <a:lnTo>
                    <a:pt x="96" y="80"/>
                  </a:lnTo>
                  <a:lnTo>
                    <a:pt x="78" y="68"/>
                  </a:lnTo>
                  <a:lnTo>
                    <a:pt x="48" y="54"/>
                  </a:lnTo>
                  <a:lnTo>
                    <a:pt x="26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62" y="12"/>
                  </a:lnTo>
                  <a:lnTo>
                    <a:pt x="78" y="18"/>
                  </a:lnTo>
                  <a:lnTo>
                    <a:pt x="96" y="28"/>
                  </a:lnTo>
                  <a:lnTo>
                    <a:pt x="116" y="42"/>
                  </a:lnTo>
                  <a:lnTo>
                    <a:pt x="138" y="56"/>
                  </a:lnTo>
                  <a:lnTo>
                    <a:pt x="160" y="74"/>
                  </a:lnTo>
                  <a:lnTo>
                    <a:pt x="182" y="96"/>
                  </a:lnTo>
                  <a:lnTo>
                    <a:pt x="204" y="122"/>
                  </a:lnTo>
                  <a:lnTo>
                    <a:pt x="224" y="152"/>
                  </a:lnTo>
                  <a:lnTo>
                    <a:pt x="244" y="186"/>
                  </a:lnTo>
                  <a:lnTo>
                    <a:pt x="262" y="224"/>
                  </a:lnTo>
                  <a:lnTo>
                    <a:pt x="278" y="268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24"/>
                  </a:lnTo>
                  <a:lnTo>
                    <a:pt x="288" y="332"/>
                  </a:lnTo>
                  <a:lnTo>
                    <a:pt x="284" y="338"/>
                  </a:lnTo>
                  <a:lnTo>
                    <a:pt x="276" y="342"/>
                  </a:lnTo>
                  <a:lnTo>
                    <a:pt x="276" y="342"/>
                  </a:lnTo>
                  <a:lnTo>
                    <a:pt x="270" y="3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A33E3C0D-52A8-4803-B3B5-7BECC068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665" y="5045075"/>
              <a:ext cx="122238" cy="368300"/>
            </a:xfrm>
            <a:custGeom>
              <a:avLst/>
              <a:gdLst>
                <a:gd name="T0" fmla="*/ 138 w 154"/>
                <a:gd name="T1" fmla="*/ 464 h 464"/>
                <a:gd name="T2" fmla="*/ 138 w 154"/>
                <a:gd name="T3" fmla="*/ 464 h 464"/>
                <a:gd name="T4" fmla="*/ 132 w 154"/>
                <a:gd name="T5" fmla="*/ 464 h 464"/>
                <a:gd name="T6" fmla="*/ 128 w 154"/>
                <a:gd name="T7" fmla="*/ 462 h 464"/>
                <a:gd name="T8" fmla="*/ 124 w 154"/>
                <a:gd name="T9" fmla="*/ 458 h 464"/>
                <a:gd name="T10" fmla="*/ 122 w 154"/>
                <a:gd name="T11" fmla="*/ 452 h 464"/>
                <a:gd name="T12" fmla="*/ 0 w 154"/>
                <a:gd name="T13" fmla="*/ 22 h 464"/>
                <a:gd name="T14" fmla="*/ 0 w 154"/>
                <a:gd name="T15" fmla="*/ 22 h 464"/>
                <a:gd name="T16" fmla="*/ 0 w 154"/>
                <a:gd name="T17" fmla="*/ 16 h 464"/>
                <a:gd name="T18" fmla="*/ 2 w 154"/>
                <a:gd name="T19" fmla="*/ 8 h 464"/>
                <a:gd name="T20" fmla="*/ 6 w 154"/>
                <a:gd name="T21" fmla="*/ 4 h 464"/>
                <a:gd name="T22" fmla="*/ 12 w 154"/>
                <a:gd name="T23" fmla="*/ 0 h 464"/>
                <a:gd name="T24" fmla="*/ 12 w 154"/>
                <a:gd name="T25" fmla="*/ 0 h 464"/>
                <a:gd name="T26" fmla="*/ 18 w 154"/>
                <a:gd name="T27" fmla="*/ 0 h 464"/>
                <a:gd name="T28" fmla="*/ 24 w 154"/>
                <a:gd name="T29" fmla="*/ 0 h 464"/>
                <a:gd name="T30" fmla="*/ 30 w 154"/>
                <a:gd name="T31" fmla="*/ 4 h 464"/>
                <a:gd name="T32" fmla="*/ 32 w 154"/>
                <a:gd name="T33" fmla="*/ 10 h 464"/>
                <a:gd name="T34" fmla="*/ 154 w 154"/>
                <a:gd name="T35" fmla="*/ 442 h 464"/>
                <a:gd name="T36" fmla="*/ 154 w 154"/>
                <a:gd name="T37" fmla="*/ 442 h 464"/>
                <a:gd name="T38" fmla="*/ 154 w 154"/>
                <a:gd name="T39" fmla="*/ 448 h 464"/>
                <a:gd name="T40" fmla="*/ 152 w 154"/>
                <a:gd name="T41" fmla="*/ 454 h 464"/>
                <a:gd name="T42" fmla="*/ 148 w 154"/>
                <a:gd name="T43" fmla="*/ 460 h 464"/>
                <a:gd name="T44" fmla="*/ 144 w 154"/>
                <a:gd name="T45" fmla="*/ 464 h 464"/>
                <a:gd name="T46" fmla="*/ 144 w 154"/>
                <a:gd name="T47" fmla="*/ 464 h 464"/>
                <a:gd name="T48" fmla="*/ 138 w 15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464">
                  <a:moveTo>
                    <a:pt x="138" y="464"/>
                  </a:moveTo>
                  <a:lnTo>
                    <a:pt x="138" y="464"/>
                  </a:lnTo>
                  <a:lnTo>
                    <a:pt x="132" y="464"/>
                  </a:lnTo>
                  <a:lnTo>
                    <a:pt x="128" y="462"/>
                  </a:lnTo>
                  <a:lnTo>
                    <a:pt x="124" y="458"/>
                  </a:lnTo>
                  <a:lnTo>
                    <a:pt x="122" y="45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154" y="442"/>
                  </a:lnTo>
                  <a:lnTo>
                    <a:pt x="154" y="442"/>
                  </a:lnTo>
                  <a:lnTo>
                    <a:pt x="154" y="448"/>
                  </a:lnTo>
                  <a:lnTo>
                    <a:pt x="152" y="454"/>
                  </a:lnTo>
                  <a:lnTo>
                    <a:pt x="148" y="460"/>
                  </a:lnTo>
                  <a:lnTo>
                    <a:pt x="144" y="464"/>
                  </a:lnTo>
                  <a:lnTo>
                    <a:pt x="144" y="464"/>
                  </a:lnTo>
                  <a:lnTo>
                    <a:pt x="138" y="464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835BCD0-145B-4F0B-9A72-392A573F1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665" y="5045075"/>
              <a:ext cx="122238" cy="368300"/>
            </a:xfrm>
            <a:custGeom>
              <a:avLst/>
              <a:gdLst>
                <a:gd name="T0" fmla="*/ 138 w 154"/>
                <a:gd name="T1" fmla="*/ 464 h 464"/>
                <a:gd name="T2" fmla="*/ 138 w 154"/>
                <a:gd name="T3" fmla="*/ 464 h 464"/>
                <a:gd name="T4" fmla="*/ 132 w 154"/>
                <a:gd name="T5" fmla="*/ 464 h 464"/>
                <a:gd name="T6" fmla="*/ 128 w 154"/>
                <a:gd name="T7" fmla="*/ 462 h 464"/>
                <a:gd name="T8" fmla="*/ 124 w 154"/>
                <a:gd name="T9" fmla="*/ 458 h 464"/>
                <a:gd name="T10" fmla="*/ 122 w 154"/>
                <a:gd name="T11" fmla="*/ 452 h 464"/>
                <a:gd name="T12" fmla="*/ 0 w 154"/>
                <a:gd name="T13" fmla="*/ 22 h 464"/>
                <a:gd name="T14" fmla="*/ 0 w 154"/>
                <a:gd name="T15" fmla="*/ 22 h 464"/>
                <a:gd name="T16" fmla="*/ 0 w 154"/>
                <a:gd name="T17" fmla="*/ 16 h 464"/>
                <a:gd name="T18" fmla="*/ 2 w 154"/>
                <a:gd name="T19" fmla="*/ 8 h 464"/>
                <a:gd name="T20" fmla="*/ 6 w 154"/>
                <a:gd name="T21" fmla="*/ 4 h 464"/>
                <a:gd name="T22" fmla="*/ 12 w 154"/>
                <a:gd name="T23" fmla="*/ 0 h 464"/>
                <a:gd name="T24" fmla="*/ 12 w 154"/>
                <a:gd name="T25" fmla="*/ 0 h 464"/>
                <a:gd name="T26" fmla="*/ 18 w 154"/>
                <a:gd name="T27" fmla="*/ 0 h 464"/>
                <a:gd name="T28" fmla="*/ 24 w 154"/>
                <a:gd name="T29" fmla="*/ 0 h 464"/>
                <a:gd name="T30" fmla="*/ 30 w 154"/>
                <a:gd name="T31" fmla="*/ 4 h 464"/>
                <a:gd name="T32" fmla="*/ 32 w 154"/>
                <a:gd name="T33" fmla="*/ 10 h 464"/>
                <a:gd name="T34" fmla="*/ 154 w 154"/>
                <a:gd name="T35" fmla="*/ 442 h 464"/>
                <a:gd name="T36" fmla="*/ 154 w 154"/>
                <a:gd name="T37" fmla="*/ 442 h 464"/>
                <a:gd name="T38" fmla="*/ 154 w 154"/>
                <a:gd name="T39" fmla="*/ 448 h 464"/>
                <a:gd name="T40" fmla="*/ 152 w 154"/>
                <a:gd name="T41" fmla="*/ 454 h 464"/>
                <a:gd name="T42" fmla="*/ 148 w 154"/>
                <a:gd name="T43" fmla="*/ 460 h 464"/>
                <a:gd name="T44" fmla="*/ 144 w 154"/>
                <a:gd name="T45" fmla="*/ 464 h 464"/>
                <a:gd name="T46" fmla="*/ 144 w 154"/>
                <a:gd name="T47" fmla="*/ 464 h 464"/>
                <a:gd name="T48" fmla="*/ 138 w 15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464">
                  <a:moveTo>
                    <a:pt x="138" y="464"/>
                  </a:moveTo>
                  <a:lnTo>
                    <a:pt x="138" y="464"/>
                  </a:lnTo>
                  <a:lnTo>
                    <a:pt x="132" y="464"/>
                  </a:lnTo>
                  <a:lnTo>
                    <a:pt x="128" y="462"/>
                  </a:lnTo>
                  <a:lnTo>
                    <a:pt x="124" y="458"/>
                  </a:lnTo>
                  <a:lnTo>
                    <a:pt x="122" y="45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154" y="442"/>
                  </a:lnTo>
                  <a:lnTo>
                    <a:pt x="154" y="442"/>
                  </a:lnTo>
                  <a:lnTo>
                    <a:pt x="154" y="448"/>
                  </a:lnTo>
                  <a:lnTo>
                    <a:pt x="152" y="454"/>
                  </a:lnTo>
                  <a:lnTo>
                    <a:pt x="148" y="460"/>
                  </a:lnTo>
                  <a:lnTo>
                    <a:pt x="144" y="464"/>
                  </a:lnTo>
                  <a:lnTo>
                    <a:pt x="144" y="464"/>
                  </a:lnTo>
                  <a:lnTo>
                    <a:pt x="138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370B8C9A-BDEF-41DE-B18C-8A1EB9D33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90" y="5045075"/>
              <a:ext cx="114300" cy="368300"/>
            </a:xfrm>
            <a:custGeom>
              <a:avLst/>
              <a:gdLst>
                <a:gd name="T0" fmla="*/ 18 w 144"/>
                <a:gd name="T1" fmla="*/ 464 h 464"/>
                <a:gd name="T2" fmla="*/ 18 w 144"/>
                <a:gd name="T3" fmla="*/ 464 h 464"/>
                <a:gd name="T4" fmla="*/ 12 w 144"/>
                <a:gd name="T5" fmla="*/ 464 h 464"/>
                <a:gd name="T6" fmla="*/ 12 w 144"/>
                <a:gd name="T7" fmla="*/ 464 h 464"/>
                <a:gd name="T8" fmla="*/ 6 w 144"/>
                <a:gd name="T9" fmla="*/ 460 h 464"/>
                <a:gd name="T10" fmla="*/ 2 w 144"/>
                <a:gd name="T11" fmla="*/ 454 h 464"/>
                <a:gd name="T12" fmla="*/ 0 w 144"/>
                <a:gd name="T13" fmla="*/ 448 h 464"/>
                <a:gd name="T14" fmla="*/ 2 w 144"/>
                <a:gd name="T15" fmla="*/ 442 h 464"/>
                <a:gd name="T16" fmla="*/ 112 w 144"/>
                <a:gd name="T17" fmla="*/ 10 h 464"/>
                <a:gd name="T18" fmla="*/ 112 w 144"/>
                <a:gd name="T19" fmla="*/ 10 h 464"/>
                <a:gd name="T20" fmla="*/ 116 w 144"/>
                <a:gd name="T21" fmla="*/ 6 h 464"/>
                <a:gd name="T22" fmla="*/ 120 w 144"/>
                <a:gd name="T23" fmla="*/ 2 h 464"/>
                <a:gd name="T24" fmla="*/ 126 w 144"/>
                <a:gd name="T25" fmla="*/ 0 h 464"/>
                <a:gd name="T26" fmla="*/ 134 w 144"/>
                <a:gd name="T27" fmla="*/ 0 h 464"/>
                <a:gd name="T28" fmla="*/ 134 w 144"/>
                <a:gd name="T29" fmla="*/ 0 h 464"/>
                <a:gd name="T30" fmla="*/ 140 w 144"/>
                <a:gd name="T31" fmla="*/ 4 h 464"/>
                <a:gd name="T32" fmla="*/ 144 w 144"/>
                <a:gd name="T33" fmla="*/ 8 h 464"/>
                <a:gd name="T34" fmla="*/ 144 w 144"/>
                <a:gd name="T35" fmla="*/ 14 h 464"/>
                <a:gd name="T36" fmla="*/ 144 w 144"/>
                <a:gd name="T37" fmla="*/ 22 h 464"/>
                <a:gd name="T38" fmla="*/ 34 w 144"/>
                <a:gd name="T39" fmla="*/ 452 h 464"/>
                <a:gd name="T40" fmla="*/ 34 w 144"/>
                <a:gd name="T41" fmla="*/ 452 h 464"/>
                <a:gd name="T42" fmla="*/ 32 w 144"/>
                <a:gd name="T43" fmla="*/ 458 h 464"/>
                <a:gd name="T44" fmla="*/ 28 w 144"/>
                <a:gd name="T45" fmla="*/ 462 h 464"/>
                <a:gd name="T46" fmla="*/ 24 w 144"/>
                <a:gd name="T47" fmla="*/ 464 h 464"/>
                <a:gd name="T48" fmla="*/ 18 w 14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464">
                  <a:moveTo>
                    <a:pt x="18" y="464"/>
                  </a:moveTo>
                  <a:lnTo>
                    <a:pt x="18" y="464"/>
                  </a:lnTo>
                  <a:lnTo>
                    <a:pt x="12" y="464"/>
                  </a:lnTo>
                  <a:lnTo>
                    <a:pt x="12" y="464"/>
                  </a:lnTo>
                  <a:lnTo>
                    <a:pt x="6" y="460"/>
                  </a:lnTo>
                  <a:lnTo>
                    <a:pt x="2" y="454"/>
                  </a:lnTo>
                  <a:lnTo>
                    <a:pt x="0" y="448"/>
                  </a:lnTo>
                  <a:lnTo>
                    <a:pt x="2" y="442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6" y="6"/>
                  </a:lnTo>
                  <a:lnTo>
                    <a:pt x="120" y="2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0" y="4"/>
                  </a:lnTo>
                  <a:lnTo>
                    <a:pt x="144" y="8"/>
                  </a:lnTo>
                  <a:lnTo>
                    <a:pt x="144" y="14"/>
                  </a:lnTo>
                  <a:lnTo>
                    <a:pt x="144" y="22"/>
                  </a:lnTo>
                  <a:lnTo>
                    <a:pt x="34" y="452"/>
                  </a:lnTo>
                  <a:lnTo>
                    <a:pt x="34" y="452"/>
                  </a:lnTo>
                  <a:lnTo>
                    <a:pt x="32" y="458"/>
                  </a:lnTo>
                  <a:lnTo>
                    <a:pt x="28" y="462"/>
                  </a:lnTo>
                  <a:lnTo>
                    <a:pt x="24" y="464"/>
                  </a:lnTo>
                  <a:lnTo>
                    <a:pt x="18" y="464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3479C816-BA7B-477B-8BB6-E89CEB68A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90" y="5045075"/>
              <a:ext cx="114300" cy="368300"/>
            </a:xfrm>
            <a:custGeom>
              <a:avLst/>
              <a:gdLst>
                <a:gd name="T0" fmla="*/ 18 w 144"/>
                <a:gd name="T1" fmla="*/ 464 h 464"/>
                <a:gd name="T2" fmla="*/ 18 w 144"/>
                <a:gd name="T3" fmla="*/ 464 h 464"/>
                <a:gd name="T4" fmla="*/ 12 w 144"/>
                <a:gd name="T5" fmla="*/ 464 h 464"/>
                <a:gd name="T6" fmla="*/ 12 w 144"/>
                <a:gd name="T7" fmla="*/ 464 h 464"/>
                <a:gd name="T8" fmla="*/ 6 w 144"/>
                <a:gd name="T9" fmla="*/ 460 h 464"/>
                <a:gd name="T10" fmla="*/ 2 w 144"/>
                <a:gd name="T11" fmla="*/ 454 h 464"/>
                <a:gd name="T12" fmla="*/ 0 w 144"/>
                <a:gd name="T13" fmla="*/ 448 h 464"/>
                <a:gd name="T14" fmla="*/ 2 w 144"/>
                <a:gd name="T15" fmla="*/ 442 h 464"/>
                <a:gd name="T16" fmla="*/ 112 w 144"/>
                <a:gd name="T17" fmla="*/ 10 h 464"/>
                <a:gd name="T18" fmla="*/ 112 w 144"/>
                <a:gd name="T19" fmla="*/ 10 h 464"/>
                <a:gd name="T20" fmla="*/ 116 w 144"/>
                <a:gd name="T21" fmla="*/ 6 h 464"/>
                <a:gd name="T22" fmla="*/ 120 w 144"/>
                <a:gd name="T23" fmla="*/ 2 h 464"/>
                <a:gd name="T24" fmla="*/ 126 w 144"/>
                <a:gd name="T25" fmla="*/ 0 h 464"/>
                <a:gd name="T26" fmla="*/ 134 w 144"/>
                <a:gd name="T27" fmla="*/ 0 h 464"/>
                <a:gd name="T28" fmla="*/ 134 w 144"/>
                <a:gd name="T29" fmla="*/ 0 h 464"/>
                <a:gd name="T30" fmla="*/ 140 w 144"/>
                <a:gd name="T31" fmla="*/ 4 h 464"/>
                <a:gd name="T32" fmla="*/ 144 w 144"/>
                <a:gd name="T33" fmla="*/ 8 h 464"/>
                <a:gd name="T34" fmla="*/ 144 w 144"/>
                <a:gd name="T35" fmla="*/ 14 h 464"/>
                <a:gd name="T36" fmla="*/ 144 w 144"/>
                <a:gd name="T37" fmla="*/ 22 h 464"/>
                <a:gd name="T38" fmla="*/ 34 w 144"/>
                <a:gd name="T39" fmla="*/ 452 h 464"/>
                <a:gd name="T40" fmla="*/ 34 w 144"/>
                <a:gd name="T41" fmla="*/ 452 h 464"/>
                <a:gd name="T42" fmla="*/ 32 w 144"/>
                <a:gd name="T43" fmla="*/ 458 h 464"/>
                <a:gd name="T44" fmla="*/ 28 w 144"/>
                <a:gd name="T45" fmla="*/ 462 h 464"/>
                <a:gd name="T46" fmla="*/ 24 w 144"/>
                <a:gd name="T47" fmla="*/ 464 h 464"/>
                <a:gd name="T48" fmla="*/ 18 w 144"/>
                <a:gd name="T4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464">
                  <a:moveTo>
                    <a:pt x="18" y="464"/>
                  </a:moveTo>
                  <a:lnTo>
                    <a:pt x="18" y="464"/>
                  </a:lnTo>
                  <a:lnTo>
                    <a:pt x="12" y="464"/>
                  </a:lnTo>
                  <a:lnTo>
                    <a:pt x="12" y="464"/>
                  </a:lnTo>
                  <a:lnTo>
                    <a:pt x="6" y="460"/>
                  </a:lnTo>
                  <a:lnTo>
                    <a:pt x="2" y="454"/>
                  </a:lnTo>
                  <a:lnTo>
                    <a:pt x="0" y="448"/>
                  </a:lnTo>
                  <a:lnTo>
                    <a:pt x="2" y="442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6" y="6"/>
                  </a:lnTo>
                  <a:lnTo>
                    <a:pt x="120" y="2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0" y="4"/>
                  </a:lnTo>
                  <a:lnTo>
                    <a:pt x="144" y="8"/>
                  </a:lnTo>
                  <a:lnTo>
                    <a:pt x="144" y="14"/>
                  </a:lnTo>
                  <a:lnTo>
                    <a:pt x="144" y="22"/>
                  </a:lnTo>
                  <a:lnTo>
                    <a:pt x="34" y="452"/>
                  </a:lnTo>
                  <a:lnTo>
                    <a:pt x="34" y="452"/>
                  </a:lnTo>
                  <a:lnTo>
                    <a:pt x="32" y="458"/>
                  </a:lnTo>
                  <a:lnTo>
                    <a:pt x="28" y="462"/>
                  </a:lnTo>
                  <a:lnTo>
                    <a:pt x="24" y="464"/>
                  </a:lnTo>
                  <a:lnTo>
                    <a:pt x="18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97E2ED2F-C23E-405B-8064-D943D768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203" y="5083175"/>
              <a:ext cx="358775" cy="79375"/>
            </a:xfrm>
            <a:custGeom>
              <a:avLst/>
              <a:gdLst>
                <a:gd name="T0" fmla="*/ 436 w 452"/>
                <a:gd name="T1" fmla="*/ 100 h 100"/>
                <a:gd name="T2" fmla="*/ 436 w 452"/>
                <a:gd name="T3" fmla="*/ 100 h 100"/>
                <a:gd name="T4" fmla="*/ 430 w 452"/>
                <a:gd name="T5" fmla="*/ 98 h 100"/>
                <a:gd name="T6" fmla="*/ 426 w 452"/>
                <a:gd name="T7" fmla="*/ 96 h 100"/>
                <a:gd name="T8" fmla="*/ 338 w 452"/>
                <a:gd name="T9" fmla="*/ 38 h 100"/>
                <a:gd name="T10" fmla="*/ 300 w 452"/>
                <a:gd name="T11" fmla="*/ 64 h 100"/>
                <a:gd name="T12" fmla="*/ 300 w 452"/>
                <a:gd name="T13" fmla="*/ 64 h 100"/>
                <a:gd name="T14" fmla="*/ 296 w 452"/>
                <a:gd name="T15" fmla="*/ 66 h 100"/>
                <a:gd name="T16" fmla="*/ 292 w 452"/>
                <a:gd name="T17" fmla="*/ 68 h 100"/>
                <a:gd name="T18" fmla="*/ 282 w 452"/>
                <a:gd name="T19" fmla="*/ 66 h 100"/>
                <a:gd name="T20" fmla="*/ 226 w 452"/>
                <a:gd name="T21" fmla="*/ 36 h 100"/>
                <a:gd name="T22" fmla="*/ 178 w 452"/>
                <a:gd name="T23" fmla="*/ 64 h 100"/>
                <a:gd name="T24" fmla="*/ 178 w 452"/>
                <a:gd name="T25" fmla="*/ 64 h 100"/>
                <a:gd name="T26" fmla="*/ 170 w 452"/>
                <a:gd name="T27" fmla="*/ 68 h 100"/>
                <a:gd name="T28" fmla="*/ 162 w 452"/>
                <a:gd name="T29" fmla="*/ 66 h 100"/>
                <a:gd name="T30" fmla="*/ 112 w 452"/>
                <a:gd name="T31" fmla="*/ 38 h 100"/>
                <a:gd name="T32" fmla="*/ 26 w 452"/>
                <a:gd name="T33" fmla="*/ 96 h 100"/>
                <a:gd name="T34" fmla="*/ 26 w 452"/>
                <a:gd name="T35" fmla="*/ 96 h 100"/>
                <a:gd name="T36" fmla="*/ 20 w 452"/>
                <a:gd name="T37" fmla="*/ 100 h 100"/>
                <a:gd name="T38" fmla="*/ 12 w 452"/>
                <a:gd name="T39" fmla="*/ 100 h 100"/>
                <a:gd name="T40" fmla="*/ 6 w 452"/>
                <a:gd name="T41" fmla="*/ 98 h 100"/>
                <a:gd name="T42" fmla="*/ 2 w 452"/>
                <a:gd name="T43" fmla="*/ 92 h 100"/>
                <a:gd name="T44" fmla="*/ 2 w 452"/>
                <a:gd name="T45" fmla="*/ 92 h 100"/>
                <a:gd name="T46" fmla="*/ 0 w 452"/>
                <a:gd name="T47" fmla="*/ 86 h 100"/>
                <a:gd name="T48" fmla="*/ 0 w 452"/>
                <a:gd name="T49" fmla="*/ 80 h 100"/>
                <a:gd name="T50" fmla="*/ 2 w 452"/>
                <a:gd name="T51" fmla="*/ 74 h 100"/>
                <a:gd name="T52" fmla="*/ 6 w 452"/>
                <a:gd name="T53" fmla="*/ 68 h 100"/>
                <a:gd name="T54" fmla="*/ 100 w 452"/>
                <a:gd name="T55" fmla="*/ 4 h 100"/>
                <a:gd name="T56" fmla="*/ 100 w 452"/>
                <a:gd name="T57" fmla="*/ 4 h 100"/>
                <a:gd name="T58" fmla="*/ 104 w 452"/>
                <a:gd name="T59" fmla="*/ 2 h 100"/>
                <a:gd name="T60" fmla="*/ 110 w 452"/>
                <a:gd name="T61" fmla="*/ 0 h 100"/>
                <a:gd name="T62" fmla="*/ 114 w 452"/>
                <a:gd name="T63" fmla="*/ 2 h 100"/>
                <a:gd name="T64" fmla="*/ 118 w 452"/>
                <a:gd name="T65" fmla="*/ 2 h 100"/>
                <a:gd name="T66" fmla="*/ 170 w 452"/>
                <a:gd name="T67" fmla="*/ 30 h 100"/>
                <a:gd name="T68" fmla="*/ 218 w 452"/>
                <a:gd name="T69" fmla="*/ 2 h 100"/>
                <a:gd name="T70" fmla="*/ 218 w 452"/>
                <a:gd name="T71" fmla="*/ 2 h 100"/>
                <a:gd name="T72" fmla="*/ 226 w 452"/>
                <a:gd name="T73" fmla="*/ 0 h 100"/>
                <a:gd name="T74" fmla="*/ 234 w 452"/>
                <a:gd name="T75" fmla="*/ 2 h 100"/>
                <a:gd name="T76" fmla="*/ 290 w 452"/>
                <a:gd name="T77" fmla="*/ 30 h 100"/>
                <a:gd name="T78" fmla="*/ 330 w 452"/>
                <a:gd name="T79" fmla="*/ 4 h 100"/>
                <a:gd name="T80" fmla="*/ 330 w 452"/>
                <a:gd name="T81" fmla="*/ 4 h 100"/>
                <a:gd name="T82" fmla="*/ 334 w 452"/>
                <a:gd name="T83" fmla="*/ 2 h 100"/>
                <a:gd name="T84" fmla="*/ 338 w 452"/>
                <a:gd name="T85" fmla="*/ 0 h 100"/>
                <a:gd name="T86" fmla="*/ 344 w 452"/>
                <a:gd name="T87" fmla="*/ 2 h 100"/>
                <a:gd name="T88" fmla="*/ 348 w 452"/>
                <a:gd name="T89" fmla="*/ 4 h 100"/>
                <a:gd name="T90" fmla="*/ 444 w 452"/>
                <a:gd name="T91" fmla="*/ 68 h 100"/>
                <a:gd name="T92" fmla="*/ 444 w 452"/>
                <a:gd name="T93" fmla="*/ 68 h 100"/>
                <a:gd name="T94" fmla="*/ 450 w 452"/>
                <a:gd name="T95" fmla="*/ 74 h 100"/>
                <a:gd name="T96" fmla="*/ 452 w 452"/>
                <a:gd name="T97" fmla="*/ 80 h 100"/>
                <a:gd name="T98" fmla="*/ 452 w 452"/>
                <a:gd name="T99" fmla="*/ 86 h 100"/>
                <a:gd name="T100" fmla="*/ 450 w 452"/>
                <a:gd name="T101" fmla="*/ 92 h 100"/>
                <a:gd name="T102" fmla="*/ 450 w 452"/>
                <a:gd name="T103" fmla="*/ 92 h 100"/>
                <a:gd name="T104" fmla="*/ 444 w 452"/>
                <a:gd name="T105" fmla="*/ 98 h 100"/>
                <a:gd name="T106" fmla="*/ 436 w 452"/>
                <a:gd name="T10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2" h="100">
                  <a:moveTo>
                    <a:pt x="436" y="100"/>
                  </a:moveTo>
                  <a:lnTo>
                    <a:pt x="436" y="100"/>
                  </a:lnTo>
                  <a:lnTo>
                    <a:pt x="430" y="98"/>
                  </a:lnTo>
                  <a:lnTo>
                    <a:pt x="426" y="96"/>
                  </a:lnTo>
                  <a:lnTo>
                    <a:pt x="338" y="3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96" y="66"/>
                  </a:lnTo>
                  <a:lnTo>
                    <a:pt x="292" y="68"/>
                  </a:lnTo>
                  <a:lnTo>
                    <a:pt x="282" y="66"/>
                  </a:lnTo>
                  <a:lnTo>
                    <a:pt x="226" y="3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0" y="68"/>
                  </a:lnTo>
                  <a:lnTo>
                    <a:pt x="162" y="66"/>
                  </a:lnTo>
                  <a:lnTo>
                    <a:pt x="112" y="3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0" y="100"/>
                  </a:lnTo>
                  <a:lnTo>
                    <a:pt x="12" y="100"/>
                  </a:lnTo>
                  <a:lnTo>
                    <a:pt x="6" y="9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4" y="2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70" y="30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26" y="0"/>
                  </a:lnTo>
                  <a:lnTo>
                    <a:pt x="234" y="2"/>
                  </a:lnTo>
                  <a:lnTo>
                    <a:pt x="290" y="30"/>
                  </a:lnTo>
                  <a:lnTo>
                    <a:pt x="330" y="4"/>
                  </a:lnTo>
                  <a:lnTo>
                    <a:pt x="330" y="4"/>
                  </a:lnTo>
                  <a:lnTo>
                    <a:pt x="334" y="2"/>
                  </a:lnTo>
                  <a:lnTo>
                    <a:pt x="338" y="0"/>
                  </a:lnTo>
                  <a:lnTo>
                    <a:pt x="344" y="2"/>
                  </a:lnTo>
                  <a:lnTo>
                    <a:pt x="348" y="4"/>
                  </a:lnTo>
                  <a:lnTo>
                    <a:pt x="444" y="68"/>
                  </a:lnTo>
                  <a:lnTo>
                    <a:pt x="444" y="68"/>
                  </a:lnTo>
                  <a:lnTo>
                    <a:pt x="450" y="74"/>
                  </a:lnTo>
                  <a:lnTo>
                    <a:pt x="452" y="80"/>
                  </a:lnTo>
                  <a:lnTo>
                    <a:pt x="452" y="86"/>
                  </a:lnTo>
                  <a:lnTo>
                    <a:pt x="450" y="92"/>
                  </a:lnTo>
                  <a:lnTo>
                    <a:pt x="450" y="92"/>
                  </a:lnTo>
                  <a:lnTo>
                    <a:pt x="444" y="98"/>
                  </a:lnTo>
                  <a:lnTo>
                    <a:pt x="436" y="100"/>
                  </a:lnTo>
                  <a:close/>
                </a:path>
              </a:pathLst>
            </a:cu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5A27CBB-4E90-4378-97E2-9FB25DB0D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203" y="5083175"/>
              <a:ext cx="358775" cy="79375"/>
            </a:xfrm>
            <a:custGeom>
              <a:avLst/>
              <a:gdLst>
                <a:gd name="T0" fmla="*/ 436 w 452"/>
                <a:gd name="T1" fmla="*/ 100 h 100"/>
                <a:gd name="T2" fmla="*/ 436 w 452"/>
                <a:gd name="T3" fmla="*/ 100 h 100"/>
                <a:gd name="T4" fmla="*/ 430 w 452"/>
                <a:gd name="T5" fmla="*/ 98 h 100"/>
                <a:gd name="T6" fmla="*/ 426 w 452"/>
                <a:gd name="T7" fmla="*/ 96 h 100"/>
                <a:gd name="T8" fmla="*/ 338 w 452"/>
                <a:gd name="T9" fmla="*/ 38 h 100"/>
                <a:gd name="T10" fmla="*/ 300 w 452"/>
                <a:gd name="T11" fmla="*/ 64 h 100"/>
                <a:gd name="T12" fmla="*/ 300 w 452"/>
                <a:gd name="T13" fmla="*/ 64 h 100"/>
                <a:gd name="T14" fmla="*/ 296 w 452"/>
                <a:gd name="T15" fmla="*/ 66 h 100"/>
                <a:gd name="T16" fmla="*/ 292 w 452"/>
                <a:gd name="T17" fmla="*/ 68 h 100"/>
                <a:gd name="T18" fmla="*/ 282 w 452"/>
                <a:gd name="T19" fmla="*/ 66 h 100"/>
                <a:gd name="T20" fmla="*/ 226 w 452"/>
                <a:gd name="T21" fmla="*/ 36 h 100"/>
                <a:gd name="T22" fmla="*/ 178 w 452"/>
                <a:gd name="T23" fmla="*/ 64 h 100"/>
                <a:gd name="T24" fmla="*/ 178 w 452"/>
                <a:gd name="T25" fmla="*/ 64 h 100"/>
                <a:gd name="T26" fmla="*/ 170 w 452"/>
                <a:gd name="T27" fmla="*/ 68 h 100"/>
                <a:gd name="T28" fmla="*/ 162 w 452"/>
                <a:gd name="T29" fmla="*/ 66 h 100"/>
                <a:gd name="T30" fmla="*/ 112 w 452"/>
                <a:gd name="T31" fmla="*/ 38 h 100"/>
                <a:gd name="T32" fmla="*/ 26 w 452"/>
                <a:gd name="T33" fmla="*/ 96 h 100"/>
                <a:gd name="T34" fmla="*/ 26 w 452"/>
                <a:gd name="T35" fmla="*/ 96 h 100"/>
                <a:gd name="T36" fmla="*/ 20 w 452"/>
                <a:gd name="T37" fmla="*/ 100 h 100"/>
                <a:gd name="T38" fmla="*/ 12 w 452"/>
                <a:gd name="T39" fmla="*/ 100 h 100"/>
                <a:gd name="T40" fmla="*/ 6 w 452"/>
                <a:gd name="T41" fmla="*/ 98 h 100"/>
                <a:gd name="T42" fmla="*/ 2 w 452"/>
                <a:gd name="T43" fmla="*/ 92 h 100"/>
                <a:gd name="T44" fmla="*/ 2 w 452"/>
                <a:gd name="T45" fmla="*/ 92 h 100"/>
                <a:gd name="T46" fmla="*/ 0 w 452"/>
                <a:gd name="T47" fmla="*/ 86 h 100"/>
                <a:gd name="T48" fmla="*/ 0 w 452"/>
                <a:gd name="T49" fmla="*/ 80 h 100"/>
                <a:gd name="T50" fmla="*/ 2 w 452"/>
                <a:gd name="T51" fmla="*/ 74 h 100"/>
                <a:gd name="T52" fmla="*/ 6 w 452"/>
                <a:gd name="T53" fmla="*/ 68 h 100"/>
                <a:gd name="T54" fmla="*/ 100 w 452"/>
                <a:gd name="T55" fmla="*/ 4 h 100"/>
                <a:gd name="T56" fmla="*/ 100 w 452"/>
                <a:gd name="T57" fmla="*/ 4 h 100"/>
                <a:gd name="T58" fmla="*/ 104 w 452"/>
                <a:gd name="T59" fmla="*/ 2 h 100"/>
                <a:gd name="T60" fmla="*/ 110 w 452"/>
                <a:gd name="T61" fmla="*/ 0 h 100"/>
                <a:gd name="T62" fmla="*/ 114 w 452"/>
                <a:gd name="T63" fmla="*/ 2 h 100"/>
                <a:gd name="T64" fmla="*/ 118 w 452"/>
                <a:gd name="T65" fmla="*/ 2 h 100"/>
                <a:gd name="T66" fmla="*/ 170 w 452"/>
                <a:gd name="T67" fmla="*/ 30 h 100"/>
                <a:gd name="T68" fmla="*/ 218 w 452"/>
                <a:gd name="T69" fmla="*/ 2 h 100"/>
                <a:gd name="T70" fmla="*/ 218 w 452"/>
                <a:gd name="T71" fmla="*/ 2 h 100"/>
                <a:gd name="T72" fmla="*/ 226 w 452"/>
                <a:gd name="T73" fmla="*/ 0 h 100"/>
                <a:gd name="T74" fmla="*/ 234 w 452"/>
                <a:gd name="T75" fmla="*/ 2 h 100"/>
                <a:gd name="T76" fmla="*/ 290 w 452"/>
                <a:gd name="T77" fmla="*/ 30 h 100"/>
                <a:gd name="T78" fmla="*/ 330 w 452"/>
                <a:gd name="T79" fmla="*/ 4 h 100"/>
                <a:gd name="T80" fmla="*/ 330 w 452"/>
                <a:gd name="T81" fmla="*/ 4 h 100"/>
                <a:gd name="T82" fmla="*/ 334 w 452"/>
                <a:gd name="T83" fmla="*/ 2 h 100"/>
                <a:gd name="T84" fmla="*/ 338 w 452"/>
                <a:gd name="T85" fmla="*/ 0 h 100"/>
                <a:gd name="T86" fmla="*/ 344 w 452"/>
                <a:gd name="T87" fmla="*/ 2 h 100"/>
                <a:gd name="T88" fmla="*/ 348 w 452"/>
                <a:gd name="T89" fmla="*/ 4 h 100"/>
                <a:gd name="T90" fmla="*/ 444 w 452"/>
                <a:gd name="T91" fmla="*/ 68 h 100"/>
                <a:gd name="T92" fmla="*/ 444 w 452"/>
                <a:gd name="T93" fmla="*/ 68 h 100"/>
                <a:gd name="T94" fmla="*/ 450 w 452"/>
                <a:gd name="T95" fmla="*/ 74 h 100"/>
                <a:gd name="T96" fmla="*/ 452 w 452"/>
                <a:gd name="T97" fmla="*/ 80 h 100"/>
                <a:gd name="T98" fmla="*/ 452 w 452"/>
                <a:gd name="T99" fmla="*/ 86 h 100"/>
                <a:gd name="T100" fmla="*/ 450 w 452"/>
                <a:gd name="T101" fmla="*/ 92 h 100"/>
                <a:gd name="T102" fmla="*/ 450 w 452"/>
                <a:gd name="T103" fmla="*/ 92 h 100"/>
                <a:gd name="T104" fmla="*/ 444 w 452"/>
                <a:gd name="T105" fmla="*/ 98 h 100"/>
                <a:gd name="T106" fmla="*/ 436 w 452"/>
                <a:gd name="T10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2" h="100">
                  <a:moveTo>
                    <a:pt x="436" y="100"/>
                  </a:moveTo>
                  <a:lnTo>
                    <a:pt x="436" y="100"/>
                  </a:lnTo>
                  <a:lnTo>
                    <a:pt x="430" y="98"/>
                  </a:lnTo>
                  <a:lnTo>
                    <a:pt x="426" y="96"/>
                  </a:lnTo>
                  <a:lnTo>
                    <a:pt x="338" y="3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96" y="66"/>
                  </a:lnTo>
                  <a:lnTo>
                    <a:pt x="292" y="68"/>
                  </a:lnTo>
                  <a:lnTo>
                    <a:pt x="282" y="66"/>
                  </a:lnTo>
                  <a:lnTo>
                    <a:pt x="226" y="3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0" y="68"/>
                  </a:lnTo>
                  <a:lnTo>
                    <a:pt x="162" y="66"/>
                  </a:lnTo>
                  <a:lnTo>
                    <a:pt x="112" y="3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0" y="100"/>
                  </a:lnTo>
                  <a:lnTo>
                    <a:pt x="12" y="100"/>
                  </a:lnTo>
                  <a:lnTo>
                    <a:pt x="6" y="98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8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4" y="2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2"/>
                  </a:lnTo>
                  <a:lnTo>
                    <a:pt x="170" y="30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26" y="0"/>
                  </a:lnTo>
                  <a:lnTo>
                    <a:pt x="234" y="2"/>
                  </a:lnTo>
                  <a:lnTo>
                    <a:pt x="290" y="30"/>
                  </a:lnTo>
                  <a:lnTo>
                    <a:pt x="330" y="4"/>
                  </a:lnTo>
                  <a:lnTo>
                    <a:pt x="330" y="4"/>
                  </a:lnTo>
                  <a:lnTo>
                    <a:pt x="334" y="2"/>
                  </a:lnTo>
                  <a:lnTo>
                    <a:pt x="338" y="0"/>
                  </a:lnTo>
                  <a:lnTo>
                    <a:pt x="344" y="2"/>
                  </a:lnTo>
                  <a:lnTo>
                    <a:pt x="348" y="4"/>
                  </a:lnTo>
                  <a:lnTo>
                    <a:pt x="444" y="68"/>
                  </a:lnTo>
                  <a:lnTo>
                    <a:pt x="444" y="68"/>
                  </a:lnTo>
                  <a:lnTo>
                    <a:pt x="450" y="74"/>
                  </a:lnTo>
                  <a:lnTo>
                    <a:pt x="452" y="80"/>
                  </a:lnTo>
                  <a:lnTo>
                    <a:pt x="452" y="86"/>
                  </a:lnTo>
                  <a:lnTo>
                    <a:pt x="450" y="92"/>
                  </a:lnTo>
                  <a:lnTo>
                    <a:pt x="450" y="92"/>
                  </a:lnTo>
                  <a:lnTo>
                    <a:pt x="444" y="98"/>
                  </a:lnTo>
                  <a:lnTo>
                    <a:pt x="436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A766424A-975B-4FA0-AD88-C030D0E64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853" y="5403850"/>
              <a:ext cx="369888" cy="195263"/>
            </a:xfrm>
            <a:prstGeom prst="rect">
              <a:avLst/>
            </a:pr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56EB0FE2-A4CD-4E57-BE5E-93003635C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392737"/>
              <a:ext cx="403225" cy="23813"/>
            </a:xfrm>
            <a:custGeom>
              <a:avLst/>
              <a:gdLst>
                <a:gd name="T0" fmla="*/ 496 w 508"/>
                <a:gd name="T1" fmla="*/ 30 h 30"/>
                <a:gd name="T2" fmla="*/ 12 w 508"/>
                <a:gd name="T3" fmla="*/ 30 h 30"/>
                <a:gd name="T4" fmla="*/ 12 w 508"/>
                <a:gd name="T5" fmla="*/ 30 h 30"/>
                <a:gd name="T6" fmla="*/ 6 w 508"/>
                <a:gd name="T7" fmla="*/ 28 h 30"/>
                <a:gd name="T8" fmla="*/ 4 w 508"/>
                <a:gd name="T9" fmla="*/ 26 h 30"/>
                <a:gd name="T10" fmla="*/ 0 w 508"/>
                <a:gd name="T11" fmla="*/ 22 h 30"/>
                <a:gd name="T12" fmla="*/ 0 w 508"/>
                <a:gd name="T13" fmla="*/ 18 h 30"/>
                <a:gd name="T14" fmla="*/ 0 w 508"/>
                <a:gd name="T15" fmla="*/ 12 h 30"/>
                <a:gd name="T16" fmla="*/ 0 w 508"/>
                <a:gd name="T17" fmla="*/ 12 h 30"/>
                <a:gd name="T18" fmla="*/ 0 w 508"/>
                <a:gd name="T19" fmla="*/ 8 h 30"/>
                <a:gd name="T20" fmla="*/ 4 w 508"/>
                <a:gd name="T21" fmla="*/ 4 h 30"/>
                <a:gd name="T22" fmla="*/ 6 w 508"/>
                <a:gd name="T23" fmla="*/ 2 h 30"/>
                <a:gd name="T24" fmla="*/ 12 w 508"/>
                <a:gd name="T25" fmla="*/ 0 h 30"/>
                <a:gd name="T26" fmla="*/ 496 w 508"/>
                <a:gd name="T27" fmla="*/ 0 h 30"/>
                <a:gd name="T28" fmla="*/ 496 w 508"/>
                <a:gd name="T29" fmla="*/ 0 h 30"/>
                <a:gd name="T30" fmla="*/ 500 w 508"/>
                <a:gd name="T31" fmla="*/ 2 h 30"/>
                <a:gd name="T32" fmla="*/ 504 w 508"/>
                <a:gd name="T33" fmla="*/ 4 h 30"/>
                <a:gd name="T34" fmla="*/ 506 w 508"/>
                <a:gd name="T35" fmla="*/ 8 h 30"/>
                <a:gd name="T36" fmla="*/ 508 w 508"/>
                <a:gd name="T37" fmla="*/ 12 h 30"/>
                <a:gd name="T38" fmla="*/ 508 w 508"/>
                <a:gd name="T39" fmla="*/ 18 h 30"/>
                <a:gd name="T40" fmla="*/ 508 w 508"/>
                <a:gd name="T41" fmla="*/ 18 h 30"/>
                <a:gd name="T42" fmla="*/ 506 w 508"/>
                <a:gd name="T43" fmla="*/ 22 h 30"/>
                <a:gd name="T44" fmla="*/ 504 w 508"/>
                <a:gd name="T45" fmla="*/ 26 h 30"/>
                <a:gd name="T46" fmla="*/ 500 w 508"/>
                <a:gd name="T47" fmla="*/ 28 h 30"/>
                <a:gd name="T48" fmla="*/ 496 w 508"/>
                <a:gd name="T4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30">
                  <a:moveTo>
                    <a:pt x="496" y="3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30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84BCC8E7-6BC2-4D7E-81FD-8419BC80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392737"/>
              <a:ext cx="403225" cy="23813"/>
            </a:xfrm>
            <a:custGeom>
              <a:avLst/>
              <a:gdLst>
                <a:gd name="T0" fmla="*/ 496 w 508"/>
                <a:gd name="T1" fmla="*/ 30 h 30"/>
                <a:gd name="T2" fmla="*/ 12 w 508"/>
                <a:gd name="T3" fmla="*/ 30 h 30"/>
                <a:gd name="T4" fmla="*/ 12 w 508"/>
                <a:gd name="T5" fmla="*/ 30 h 30"/>
                <a:gd name="T6" fmla="*/ 6 w 508"/>
                <a:gd name="T7" fmla="*/ 28 h 30"/>
                <a:gd name="T8" fmla="*/ 4 w 508"/>
                <a:gd name="T9" fmla="*/ 26 h 30"/>
                <a:gd name="T10" fmla="*/ 0 w 508"/>
                <a:gd name="T11" fmla="*/ 22 h 30"/>
                <a:gd name="T12" fmla="*/ 0 w 508"/>
                <a:gd name="T13" fmla="*/ 18 h 30"/>
                <a:gd name="T14" fmla="*/ 0 w 508"/>
                <a:gd name="T15" fmla="*/ 12 h 30"/>
                <a:gd name="T16" fmla="*/ 0 w 508"/>
                <a:gd name="T17" fmla="*/ 12 h 30"/>
                <a:gd name="T18" fmla="*/ 0 w 508"/>
                <a:gd name="T19" fmla="*/ 8 h 30"/>
                <a:gd name="T20" fmla="*/ 4 w 508"/>
                <a:gd name="T21" fmla="*/ 4 h 30"/>
                <a:gd name="T22" fmla="*/ 6 w 508"/>
                <a:gd name="T23" fmla="*/ 2 h 30"/>
                <a:gd name="T24" fmla="*/ 12 w 508"/>
                <a:gd name="T25" fmla="*/ 0 h 30"/>
                <a:gd name="T26" fmla="*/ 496 w 508"/>
                <a:gd name="T27" fmla="*/ 0 h 30"/>
                <a:gd name="T28" fmla="*/ 496 w 508"/>
                <a:gd name="T29" fmla="*/ 0 h 30"/>
                <a:gd name="T30" fmla="*/ 500 w 508"/>
                <a:gd name="T31" fmla="*/ 2 h 30"/>
                <a:gd name="T32" fmla="*/ 504 w 508"/>
                <a:gd name="T33" fmla="*/ 4 h 30"/>
                <a:gd name="T34" fmla="*/ 506 w 508"/>
                <a:gd name="T35" fmla="*/ 8 h 30"/>
                <a:gd name="T36" fmla="*/ 508 w 508"/>
                <a:gd name="T37" fmla="*/ 12 h 30"/>
                <a:gd name="T38" fmla="*/ 508 w 508"/>
                <a:gd name="T39" fmla="*/ 18 h 30"/>
                <a:gd name="T40" fmla="*/ 508 w 508"/>
                <a:gd name="T41" fmla="*/ 18 h 30"/>
                <a:gd name="T42" fmla="*/ 506 w 508"/>
                <a:gd name="T43" fmla="*/ 22 h 30"/>
                <a:gd name="T44" fmla="*/ 504 w 508"/>
                <a:gd name="T45" fmla="*/ 26 h 30"/>
                <a:gd name="T46" fmla="*/ 500 w 508"/>
                <a:gd name="T47" fmla="*/ 28 h 30"/>
                <a:gd name="T48" fmla="*/ 496 w 508"/>
                <a:gd name="T4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30">
                  <a:moveTo>
                    <a:pt x="496" y="3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FD0847F0-A95A-4C6F-8A21-EAC71698B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41950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4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4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4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883C3FA7-90D9-4334-BBEB-70CFCCB0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41950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4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4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4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C7CC6B67-0235-4964-BD86-7625C6C5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89575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8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8 h 28"/>
                <a:gd name="T40" fmla="*/ 508 w 508"/>
                <a:gd name="T41" fmla="*/ 18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9F793146-9C4B-407B-BF5B-8F9B18749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489575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8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8 h 28"/>
                <a:gd name="T40" fmla="*/ 508 w 508"/>
                <a:gd name="T41" fmla="*/ 18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8"/>
                  </a:lnTo>
                  <a:lnTo>
                    <a:pt x="508" y="18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D6828DA-790A-4183-8D26-CD969963B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38787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6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2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2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6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2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6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35FAFCD-B297-4C89-8672-533DAC6D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38787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6 h 28"/>
                <a:gd name="T8" fmla="*/ 4 w 508"/>
                <a:gd name="T9" fmla="*/ 24 h 28"/>
                <a:gd name="T10" fmla="*/ 0 w 508"/>
                <a:gd name="T11" fmla="*/ 20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6 h 28"/>
                <a:gd name="T20" fmla="*/ 4 w 508"/>
                <a:gd name="T21" fmla="*/ 2 h 28"/>
                <a:gd name="T22" fmla="*/ 6 w 508"/>
                <a:gd name="T23" fmla="*/ 0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0 h 28"/>
                <a:gd name="T32" fmla="*/ 504 w 508"/>
                <a:gd name="T33" fmla="*/ 2 h 28"/>
                <a:gd name="T34" fmla="*/ 506 w 508"/>
                <a:gd name="T35" fmla="*/ 6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0 h 28"/>
                <a:gd name="T44" fmla="*/ 504 w 508"/>
                <a:gd name="T45" fmla="*/ 24 h 28"/>
                <a:gd name="T46" fmla="*/ 500 w 508"/>
                <a:gd name="T47" fmla="*/ 26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0"/>
                  </a:lnTo>
                  <a:lnTo>
                    <a:pt x="504" y="2"/>
                  </a:lnTo>
                  <a:lnTo>
                    <a:pt x="506" y="6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0"/>
                  </a:lnTo>
                  <a:lnTo>
                    <a:pt x="504" y="24"/>
                  </a:lnTo>
                  <a:lnTo>
                    <a:pt x="500" y="26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9528C04C-2549-4620-A183-F65033E7E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86412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  <a:close/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BAEDF824-1A2F-48D9-97D2-77BC059D4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978" y="5586412"/>
              <a:ext cx="403225" cy="22225"/>
            </a:xfrm>
            <a:custGeom>
              <a:avLst/>
              <a:gdLst>
                <a:gd name="T0" fmla="*/ 496 w 508"/>
                <a:gd name="T1" fmla="*/ 28 h 28"/>
                <a:gd name="T2" fmla="*/ 12 w 508"/>
                <a:gd name="T3" fmla="*/ 28 h 28"/>
                <a:gd name="T4" fmla="*/ 12 w 508"/>
                <a:gd name="T5" fmla="*/ 28 h 28"/>
                <a:gd name="T6" fmla="*/ 6 w 508"/>
                <a:gd name="T7" fmla="*/ 28 h 28"/>
                <a:gd name="T8" fmla="*/ 4 w 508"/>
                <a:gd name="T9" fmla="*/ 26 h 28"/>
                <a:gd name="T10" fmla="*/ 0 w 508"/>
                <a:gd name="T11" fmla="*/ 22 h 28"/>
                <a:gd name="T12" fmla="*/ 0 w 508"/>
                <a:gd name="T13" fmla="*/ 16 h 28"/>
                <a:gd name="T14" fmla="*/ 0 w 508"/>
                <a:gd name="T15" fmla="*/ 12 h 28"/>
                <a:gd name="T16" fmla="*/ 0 w 508"/>
                <a:gd name="T17" fmla="*/ 12 h 28"/>
                <a:gd name="T18" fmla="*/ 0 w 508"/>
                <a:gd name="T19" fmla="*/ 8 h 28"/>
                <a:gd name="T20" fmla="*/ 4 w 508"/>
                <a:gd name="T21" fmla="*/ 4 h 28"/>
                <a:gd name="T22" fmla="*/ 6 w 508"/>
                <a:gd name="T23" fmla="*/ 2 h 28"/>
                <a:gd name="T24" fmla="*/ 12 w 508"/>
                <a:gd name="T25" fmla="*/ 0 h 28"/>
                <a:gd name="T26" fmla="*/ 496 w 508"/>
                <a:gd name="T27" fmla="*/ 0 h 28"/>
                <a:gd name="T28" fmla="*/ 496 w 508"/>
                <a:gd name="T29" fmla="*/ 0 h 28"/>
                <a:gd name="T30" fmla="*/ 500 w 508"/>
                <a:gd name="T31" fmla="*/ 2 h 28"/>
                <a:gd name="T32" fmla="*/ 504 w 508"/>
                <a:gd name="T33" fmla="*/ 4 h 28"/>
                <a:gd name="T34" fmla="*/ 506 w 508"/>
                <a:gd name="T35" fmla="*/ 8 h 28"/>
                <a:gd name="T36" fmla="*/ 508 w 508"/>
                <a:gd name="T37" fmla="*/ 12 h 28"/>
                <a:gd name="T38" fmla="*/ 508 w 508"/>
                <a:gd name="T39" fmla="*/ 16 h 28"/>
                <a:gd name="T40" fmla="*/ 508 w 508"/>
                <a:gd name="T41" fmla="*/ 16 h 28"/>
                <a:gd name="T42" fmla="*/ 506 w 508"/>
                <a:gd name="T43" fmla="*/ 22 h 28"/>
                <a:gd name="T44" fmla="*/ 504 w 508"/>
                <a:gd name="T45" fmla="*/ 26 h 28"/>
                <a:gd name="T46" fmla="*/ 500 w 508"/>
                <a:gd name="T47" fmla="*/ 28 h 28"/>
                <a:gd name="T48" fmla="*/ 496 w 508"/>
                <a:gd name="T4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8" h="28">
                  <a:moveTo>
                    <a:pt x="496" y="28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4" y="4"/>
                  </a:lnTo>
                  <a:lnTo>
                    <a:pt x="506" y="8"/>
                  </a:lnTo>
                  <a:lnTo>
                    <a:pt x="508" y="12"/>
                  </a:lnTo>
                  <a:lnTo>
                    <a:pt x="508" y="16"/>
                  </a:lnTo>
                  <a:lnTo>
                    <a:pt x="508" y="16"/>
                  </a:lnTo>
                  <a:lnTo>
                    <a:pt x="506" y="22"/>
                  </a:lnTo>
                  <a:lnTo>
                    <a:pt x="504" y="26"/>
                  </a:lnTo>
                  <a:lnTo>
                    <a:pt x="500" y="28"/>
                  </a:lnTo>
                  <a:lnTo>
                    <a:pt x="49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00A3D8A-2B72-402D-B1FC-5EDC53981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065" y="4286250"/>
              <a:ext cx="28575" cy="174625"/>
            </a:xfrm>
            <a:custGeom>
              <a:avLst/>
              <a:gdLst>
                <a:gd name="T0" fmla="*/ 18 w 36"/>
                <a:gd name="T1" fmla="*/ 220 h 220"/>
                <a:gd name="T2" fmla="*/ 18 w 36"/>
                <a:gd name="T3" fmla="*/ 220 h 220"/>
                <a:gd name="T4" fmla="*/ 10 w 36"/>
                <a:gd name="T5" fmla="*/ 218 h 220"/>
                <a:gd name="T6" fmla="*/ 4 w 36"/>
                <a:gd name="T7" fmla="*/ 214 h 220"/>
                <a:gd name="T8" fmla="*/ 0 w 36"/>
                <a:gd name="T9" fmla="*/ 208 h 220"/>
                <a:gd name="T10" fmla="*/ 0 w 36"/>
                <a:gd name="T11" fmla="*/ 202 h 220"/>
                <a:gd name="T12" fmla="*/ 0 w 36"/>
                <a:gd name="T13" fmla="*/ 18 h 220"/>
                <a:gd name="T14" fmla="*/ 0 w 36"/>
                <a:gd name="T15" fmla="*/ 18 h 220"/>
                <a:gd name="T16" fmla="*/ 0 w 36"/>
                <a:gd name="T17" fmla="*/ 12 h 220"/>
                <a:gd name="T18" fmla="*/ 4 w 36"/>
                <a:gd name="T19" fmla="*/ 6 h 220"/>
                <a:gd name="T20" fmla="*/ 10 w 36"/>
                <a:gd name="T21" fmla="*/ 2 h 220"/>
                <a:gd name="T22" fmla="*/ 18 w 36"/>
                <a:gd name="T23" fmla="*/ 0 h 220"/>
                <a:gd name="T24" fmla="*/ 18 w 36"/>
                <a:gd name="T25" fmla="*/ 0 h 220"/>
                <a:gd name="T26" fmla="*/ 26 w 36"/>
                <a:gd name="T27" fmla="*/ 2 h 220"/>
                <a:gd name="T28" fmla="*/ 30 w 36"/>
                <a:gd name="T29" fmla="*/ 6 h 220"/>
                <a:gd name="T30" fmla="*/ 34 w 36"/>
                <a:gd name="T31" fmla="*/ 12 h 220"/>
                <a:gd name="T32" fmla="*/ 36 w 36"/>
                <a:gd name="T33" fmla="*/ 18 h 220"/>
                <a:gd name="T34" fmla="*/ 36 w 36"/>
                <a:gd name="T35" fmla="*/ 202 h 220"/>
                <a:gd name="T36" fmla="*/ 36 w 36"/>
                <a:gd name="T37" fmla="*/ 202 h 220"/>
                <a:gd name="T38" fmla="*/ 34 w 36"/>
                <a:gd name="T39" fmla="*/ 208 h 220"/>
                <a:gd name="T40" fmla="*/ 30 w 36"/>
                <a:gd name="T41" fmla="*/ 214 h 220"/>
                <a:gd name="T42" fmla="*/ 26 w 36"/>
                <a:gd name="T43" fmla="*/ 218 h 220"/>
                <a:gd name="T44" fmla="*/ 18 w 36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20">
                  <a:moveTo>
                    <a:pt x="18" y="220"/>
                  </a:moveTo>
                  <a:lnTo>
                    <a:pt x="18" y="220"/>
                  </a:lnTo>
                  <a:lnTo>
                    <a:pt x="10" y="218"/>
                  </a:lnTo>
                  <a:lnTo>
                    <a:pt x="4" y="214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208"/>
                  </a:lnTo>
                  <a:lnTo>
                    <a:pt x="30" y="214"/>
                  </a:lnTo>
                  <a:lnTo>
                    <a:pt x="26" y="218"/>
                  </a:lnTo>
                  <a:lnTo>
                    <a:pt x="18" y="22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DF949D0C-6ED9-4D4A-B40C-D8262504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065" y="4286250"/>
              <a:ext cx="28575" cy="174625"/>
            </a:xfrm>
            <a:custGeom>
              <a:avLst/>
              <a:gdLst>
                <a:gd name="T0" fmla="*/ 18 w 36"/>
                <a:gd name="T1" fmla="*/ 220 h 220"/>
                <a:gd name="T2" fmla="*/ 18 w 36"/>
                <a:gd name="T3" fmla="*/ 220 h 220"/>
                <a:gd name="T4" fmla="*/ 10 w 36"/>
                <a:gd name="T5" fmla="*/ 218 h 220"/>
                <a:gd name="T6" fmla="*/ 4 w 36"/>
                <a:gd name="T7" fmla="*/ 214 h 220"/>
                <a:gd name="T8" fmla="*/ 0 w 36"/>
                <a:gd name="T9" fmla="*/ 208 h 220"/>
                <a:gd name="T10" fmla="*/ 0 w 36"/>
                <a:gd name="T11" fmla="*/ 202 h 220"/>
                <a:gd name="T12" fmla="*/ 0 w 36"/>
                <a:gd name="T13" fmla="*/ 18 h 220"/>
                <a:gd name="T14" fmla="*/ 0 w 36"/>
                <a:gd name="T15" fmla="*/ 18 h 220"/>
                <a:gd name="T16" fmla="*/ 0 w 36"/>
                <a:gd name="T17" fmla="*/ 12 h 220"/>
                <a:gd name="T18" fmla="*/ 4 w 36"/>
                <a:gd name="T19" fmla="*/ 6 h 220"/>
                <a:gd name="T20" fmla="*/ 10 w 36"/>
                <a:gd name="T21" fmla="*/ 2 h 220"/>
                <a:gd name="T22" fmla="*/ 18 w 36"/>
                <a:gd name="T23" fmla="*/ 0 h 220"/>
                <a:gd name="T24" fmla="*/ 18 w 36"/>
                <a:gd name="T25" fmla="*/ 0 h 220"/>
                <a:gd name="T26" fmla="*/ 26 w 36"/>
                <a:gd name="T27" fmla="*/ 2 h 220"/>
                <a:gd name="T28" fmla="*/ 30 w 36"/>
                <a:gd name="T29" fmla="*/ 6 h 220"/>
                <a:gd name="T30" fmla="*/ 34 w 36"/>
                <a:gd name="T31" fmla="*/ 12 h 220"/>
                <a:gd name="T32" fmla="*/ 36 w 36"/>
                <a:gd name="T33" fmla="*/ 18 h 220"/>
                <a:gd name="T34" fmla="*/ 36 w 36"/>
                <a:gd name="T35" fmla="*/ 202 h 220"/>
                <a:gd name="T36" fmla="*/ 36 w 36"/>
                <a:gd name="T37" fmla="*/ 202 h 220"/>
                <a:gd name="T38" fmla="*/ 34 w 36"/>
                <a:gd name="T39" fmla="*/ 208 h 220"/>
                <a:gd name="T40" fmla="*/ 30 w 36"/>
                <a:gd name="T41" fmla="*/ 214 h 220"/>
                <a:gd name="T42" fmla="*/ 26 w 36"/>
                <a:gd name="T43" fmla="*/ 218 h 220"/>
                <a:gd name="T44" fmla="*/ 18 w 36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20">
                  <a:moveTo>
                    <a:pt x="18" y="220"/>
                  </a:moveTo>
                  <a:lnTo>
                    <a:pt x="18" y="220"/>
                  </a:lnTo>
                  <a:lnTo>
                    <a:pt x="10" y="218"/>
                  </a:lnTo>
                  <a:lnTo>
                    <a:pt x="4" y="214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208"/>
                  </a:lnTo>
                  <a:lnTo>
                    <a:pt x="30" y="214"/>
                  </a:lnTo>
                  <a:lnTo>
                    <a:pt x="26" y="218"/>
                  </a:lnTo>
                  <a:lnTo>
                    <a:pt x="18" y="2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89855286-2B97-44B8-89A0-F6A12604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865" y="4327525"/>
              <a:ext cx="79375" cy="165100"/>
            </a:xfrm>
            <a:custGeom>
              <a:avLst/>
              <a:gdLst>
                <a:gd name="T0" fmla="*/ 12 w 100"/>
                <a:gd name="T1" fmla="*/ 206 h 208"/>
                <a:gd name="T2" fmla="*/ 12 w 100"/>
                <a:gd name="T3" fmla="*/ 206 h 208"/>
                <a:gd name="T4" fmla="*/ 6 w 100"/>
                <a:gd name="T5" fmla="*/ 204 h 208"/>
                <a:gd name="T6" fmla="*/ 2 w 100"/>
                <a:gd name="T7" fmla="*/ 198 h 208"/>
                <a:gd name="T8" fmla="*/ 0 w 100"/>
                <a:gd name="T9" fmla="*/ 190 h 208"/>
                <a:gd name="T10" fmla="*/ 0 w 100"/>
                <a:gd name="T11" fmla="*/ 184 h 208"/>
                <a:gd name="T12" fmla="*/ 64 w 100"/>
                <a:gd name="T13" fmla="*/ 12 h 208"/>
                <a:gd name="T14" fmla="*/ 64 w 100"/>
                <a:gd name="T15" fmla="*/ 12 h 208"/>
                <a:gd name="T16" fmla="*/ 68 w 100"/>
                <a:gd name="T17" fmla="*/ 4 h 208"/>
                <a:gd name="T18" fmla="*/ 74 w 100"/>
                <a:gd name="T19" fmla="*/ 0 h 208"/>
                <a:gd name="T20" fmla="*/ 80 w 100"/>
                <a:gd name="T21" fmla="*/ 0 h 208"/>
                <a:gd name="T22" fmla="*/ 88 w 100"/>
                <a:gd name="T23" fmla="*/ 0 h 208"/>
                <a:gd name="T24" fmla="*/ 88 w 100"/>
                <a:gd name="T25" fmla="*/ 0 h 208"/>
                <a:gd name="T26" fmla="*/ 94 w 100"/>
                <a:gd name="T27" fmla="*/ 4 h 208"/>
                <a:gd name="T28" fmla="*/ 98 w 100"/>
                <a:gd name="T29" fmla="*/ 10 h 208"/>
                <a:gd name="T30" fmla="*/ 100 w 100"/>
                <a:gd name="T31" fmla="*/ 16 h 208"/>
                <a:gd name="T32" fmla="*/ 98 w 100"/>
                <a:gd name="T33" fmla="*/ 24 h 208"/>
                <a:gd name="T34" fmla="*/ 36 w 100"/>
                <a:gd name="T35" fmla="*/ 196 h 208"/>
                <a:gd name="T36" fmla="*/ 36 w 100"/>
                <a:gd name="T37" fmla="*/ 196 h 208"/>
                <a:gd name="T38" fmla="*/ 32 w 100"/>
                <a:gd name="T39" fmla="*/ 202 h 208"/>
                <a:gd name="T40" fmla="*/ 26 w 100"/>
                <a:gd name="T41" fmla="*/ 206 h 208"/>
                <a:gd name="T42" fmla="*/ 18 w 100"/>
                <a:gd name="T43" fmla="*/ 208 h 208"/>
                <a:gd name="T44" fmla="*/ 12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12" y="206"/>
                  </a:moveTo>
                  <a:lnTo>
                    <a:pt x="12" y="206"/>
                  </a:lnTo>
                  <a:lnTo>
                    <a:pt x="6" y="204"/>
                  </a:lnTo>
                  <a:lnTo>
                    <a:pt x="2" y="198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8" y="4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4" y="4"/>
                  </a:lnTo>
                  <a:lnTo>
                    <a:pt x="98" y="10"/>
                  </a:lnTo>
                  <a:lnTo>
                    <a:pt x="100" y="16"/>
                  </a:lnTo>
                  <a:lnTo>
                    <a:pt x="98" y="24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32" y="202"/>
                  </a:lnTo>
                  <a:lnTo>
                    <a:pt x="26" y="206"/>
                  </a:lnTo>
                  <a:lnTo>
                    <a:pt x="18" y="208"/>
                  </a:lnTo>
                  <a:lnTo>
                    <a:pt x="12" y="20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EA25DD2F-5DC7-455D-BED2-E05B16B42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865" y="4327525"/>
              <a:ext cx="79375" cy="165100"/>
            </a:xfrm>
            <a:custGeom>
              <a:avLst/>
              <a:gdLst>
                <a:gd name="T0" fmla="*/ 12 w 100"/>
                <a:gd name="T1" fmla="*/ 206 h 208"/>
                <a:gd name="T2" fmla="*/ 12 w 100"/>
                <a:gd name="T3" fmla="*/ 206 h 208"/>
                <a:gd name="T4" fmla="*/ 6 w 100"/>
                <a:gd name="T5" fmla="*/ 204 h 208"/>
                <a:gd name="T6" fmla="*/ 2 w 100"/>
                <a:gd name="T7" fmla="*/ 198 h 208"/>
                <a:gd name="T8" fmla="*/ 0 w 100"/>
                <a:gd name="T9" fmla="*/ 190 h 208"/>
                <a:gd name="T10" fmla="*/ 0 w 100"/>
                <a:gd name="T11" fmla="*/ 184 h 208"/>
                <a:gd name="T12" fmla="*/ 64 w 100"/>
                <a:gd name="T13" fmla="*/ 12 h 208"/>
                <a:gd name="T14" fmla="*/ 64 w 100"/>
                <a:gd name="T15" fmla="*/ 12 h 208"/>
                <a:gd name="T16" fmla="*/ 68 w 100"/>
                <a:gd name="T17" fmla="*/ 4 h 208"/>
                <a:gd name="T18" fmla="*/ 74 w 100"/>
                <a:gd name="T19" fmla="*/ 0 h 208"/>
                <a:gd name="T20" fmla="*/ 80 w 100"/>
                <a:gd name="T21" fmla="*/ 0 h 208"/>
                <a:gd name="T22" fmla="*/ 88 w 100"/>
                <a:gd name="T23" fmla="*/ 0 h 208"/>
                <a:gd name="T24" fmla="*/ 88 w 100"/>
                <a:gd name="T25" fmla="*/ 0 h 208"/>
                <a:gd name="T26" fmla="*/ 94 w 100"/>
                <a:gd name="T27" fmla="*/ 4 h 208"/>
                <a:gd name="T28" fmla="*/ 98 w 100"/>
                <a:gd name="T29" fmla="*/ 10 h 208"/>
                <a:gd name="T30" fmla="*/ 100 w 100"/>
                <a:gd name="T31" fmla="*/ 16 h 208"/>
                <a:gd name="T32" fmla="*/ 98 w 100"/>
                <a:gd name="T33" fmla="*/ 24 h 208"/>
                <a:gd name="T34" fmla="*/ 36 w 100"/>
                <a:gd name="T35" fmla="*/ 196 h 208"/>
                <a:gd name="T36" fmla="*/ 36 w 100"/>
                <a:gd name="T37" fmla="*/ 196 h 208"/>
                <a:gd name="T38" fmla="*/ 32 w 100"/>
                <a:gd name="T39" fmla="*/ 202 h 208"/>
                <a:gd name="T40" fmla="*/ 26 w 100"/>
                <a:gd name="T41" fmla="*/ 206 h 208"/>
                <a:gd name="T42" fmla="*/ 18 w 100"/>
                <a:gd name="T43" fmla="*/ 208 h 208"/>
                <a:gd name="T44" fmla="*/ 12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12" y="206"/>
                  </a:moveTo>
                  <a:lnTo>
                    <a:pt x="12" y="206"/>
                  </a:lnTo>
                  <a:lnTo>
                    <a:pt x="6" y="204"/>
                  </a:lnTo>
                  <a:lnTo>
                    <a:pt x="2" y="198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8" y="4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4" y="4"/>
                  </a:lnTo>
                  <a:lnTo>
                    <a:pt x="98" y="10"/>
                  </a:lnTo>
                  <a:lnTo>
                    <a:pt x="100" y="16"/>
                  </a:lnTo>
                  <a:lnTo>
                    <a:pt x="98" y="24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32" y="202"/>
                  </a:lnTo>
                  <a:lnTo>
                    <a:pt x="26" y="206"/>
                  </a:lnTo>
                  <a:lnTo>
                    <a:pt x="18" y="208"/>
                  </a:lnTo>
                  <a:lnTo>
                    <a:pt x="12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77A2C376-9405-4EC1-8128-E2CDCE89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503" y="4452937"/>
              <a:ext cx="123825" cy="139700"/>
            </a:xfrm>
            <a:custGeom>
              <a:avLst/>
              <a:gdLst>
                <a:gd name="T0" fmla="*/ 6 w 156"/>
                <a:gd name="T1" fmla="*/ 172 h 176"/>
                <a:gd name="T2" fmla="*/ 6 w 156"/>
                <a:gd name="T3" fmla="*/ 172 h 176"/>
                <a:gd name="T4" fmla="*/ 2 w 156"/>
                <a:gd name="T5" fmla="*/ 166 h 176"/>
                <a:gd name="T6" fmla="*/ 0 w 156"/>
                <a:gd name="T7" fmla="*/ 160 h 176"/>
                <a:gd name="T8" fmla="*/ 0 w 156"/>
                <a:gd name="T9" fmla="*/ 154 h 176"/>
                <a:gd name="T10" fmla="*/ 4 w 156"/>
                <a:gd name="T11" fmla="*/ 146 h 176"/>
                <a:gd name="T12" fmla="*/ 124 w 156"/>
                <a:gd name="T13" fmla="*/ 6 h 176"/>
                <a:gd name="T14" fmla="*/ 124 w 156"/>
                <a:gd name="T15" fmla="*/ 6 h 176"/>
                <a:gd name="T16" fmla="*/ 128 w 156"/>
                <a:gd name="T17" fmla="*/ 2 h 176"/>
                <a:gd name="T18" fmla="*/ 136 w 156"/>
                <a:gd name="T19" fmla="*/ 0 h 176"/>
                <a:gd name="T20" fmla="*/ 142 w 156"/>
                <a:gd name="T21" fmla="*/ 2 h 176"/>
                <a:gd name="T22" fmla="*/ 150 w 156"/>
                <a:gd name="T23" fmla="*/ 4 h 176"/>
                <a:gd name="T24" fmla="*/ 150 w 156"/>
                <a:gd name="T25" fmla="*/ 4 h 176"/>
                <a:gd name="T26" fmla="*/ 154 w 156"/>
                <a:gd name="T27" fmla="*/ 10 h 176"/>
                <a:gd name="T28" fmla="*/ 156 w 156"/>
                <a:gd name="T29" fmla="*/ 18 h 176"/>
                <a:gd name="T30" fmla="*/ 154 w 156"/>
                <a:gd name="T31" fmla="*/ 24 h 176"/>
                <a:gd name="T32" fmla="*/ 152 w 156"/>
                <a:gd name="T33" fmla="*/ 30 h 176"/>
                <a:gd name="T34" fmla="*/ 32 w 156"/>
                <a:gd name="T35" fmla="*/ 170 h 176"/>
                <a:gd name="T36" fmla="*/ 32 w 156"/>
                <a:gd name="T37" fmla="*/ 170 h 176"/>
                <a:gd name="T38" fmla="*/ 26 w 156"/>
                <a:gd name="T39" fmla="*/ 176 h 176"/>
                <a:gd name="T40" fmla="*/ 20 w 156"/>
                <a:gd name="T41" fmla="*/ 176 h 176"/>
                <a:gd name="T42" fmla="*/ 12 w 156"/>
                <a:gd name="T43" fmla="*/ 176 h 176"/>
                <a:gd name="T44" fmla="*/ 6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6" y="172"/>
                  </a:move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4"/>
                  </a:lnTo>
                  <a:lnTo>
                    <a:pt x="4" y="14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4" y="10"/>
                  </a:lnTo>
                  <a:lnTo>
                    <a:pt x="156" y="18"/>
                  </a:lnTo>
                  <a:lnTo>
                    <a:pt x="154" y="24"/>
                  </a:lnTo>
                  <a:lnTo>
                    <a:pt x="152" y="30"/>
                  </a:lnTo>
                  <a:lnTo>
                    <a:pt x="32" y="170"/>
                  </a:lnTo>
                  <a:lnTo>
                    <a:pt x="32" y="170"/>
                  </a:lnTo>
                  <a:lnTo>
                    <a:pt x="26" y="176"/>
                  </a:lnTo>
                  <a:lnTo>
                    <a:pt x="20" y="176"/>
                  </a:lnTo>
                  <a:lnTo>
                    <a:pt x="12" y="176"/>
                  </a:lnTo>
                  <a:lnTo>
                    <a:pt x="6" y="172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90F80C2B-688C-41E1-B084-855CED757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503" y="4452937"/>
              <a:ext cx="123825" cy="139700"/>
            </a:xfrm>
            <a:custGeom>
              <a:avLst/>
              <a:gdLst>
                <a:gd name="T0" fmla="*/ 6 w 156"/>
                <a:gd name="T1" fmla="*/ 172 h 176"/>
                <a:gd name="T2" fmla="*/ 6 w 156"/>
                <a:gd name="T3" fmla="*/ 172 h 176"/>
                <a:gd name="T4" fmla="*/ 2 w 156"/>
                <a:gd name="T5" fmla="*/ 166 h 176"/>
                <a:gd name="T6" fmla="*/ 0 w 156"/>
                <a:gd name="T7" fmla="*/ 160 h 176"/>
                <a:gd name="T8" fmla="*/ 0 w 156"/>
                <a:gd name="T9" fmla="*/ 154 h 176"/>
                <a:gd name="T10" fmla="*/ 4 w 156"/>
                <a:gd name="T11" fmla="*/ 146 h 176"/>
                <a:gd name="T12" fmla="*/ 124 w 156"/>
                <a:gd name="T13" fmla="*/ 6 h 176"/>
                <a:gd name="T14" fmla="*/ 124 w 156"/>
                <a:gd name="T15" fmla="*/ 6 h 176"/>
                <a:gd name="T16" fmla="*/ 128 w 156"/>
                <a:gd name="T17" fmla="*/ 2 h 176"/>
                <a:gd name="T18" fmla="*/ 136 w 156"/>
                <a:gd name="T19" fmla="*/ 0 h 176"/>
                <a:gd name="T20" fmla="*/ 142 w 156"/>
                <a:gd name="T21" fmla="*/ 2 h 176"/>
                <a:gd name="T22" fmla="*/ 150 w 156"/>
                <a:gd name="T23" fmla="*/ 4 h 176"/>
                <a:gd name="T24" fmla="*/ 150 w 156"/>
                <a:gd name="T25" fmla="*/ 4 h 176"/>
                <a:gd name="T26" fmla="*/ 154 w 156"/>
                <a:gd name="T27" fmla="*/ 10 h 176"/>
                <a:gd name="T28" fmla="*/ 156 w 156"/>
                <a:gd name="T29" fmla="*/ 18 h 176"/>
                <a:gd name="T30" fmla="*/ 154 w 156"/>
                <a:gd name="T31" fmla="*/ 24 h 176"/>
                <a:gd name="T32" fmla="*/ 152 w 156"/>
                <a:gd name="T33" fmla="*/ 30 h 176"/>
                <a:gd name="T34" fmla="*/ 32 w 156"/>
                <a:gd name="T35" fmla="*/ 170 h 176"/>
                <a:gd name="T36" fmla="*/ 32 w 156"/>
                <a:gd name="T37" fmla="*/ 170 h 176"/>
                <a:gd name="T38" fmla="*/ 26 w 156"/>
                <a:gd name="T39" fmla="*/ 176 h 176"/>
                <a:gd name="T40" fmla="*/ 20 w 156"/>
                <a:gd name="T41" fmla="*/ 176 h 176"/>
                <a:gd name="T42" fmla="*/ 12 w 156"/>
                <a:gd name="T43" fmla="*/ 176 h 176"/>
                <a:gd name="T44" fmla="*/ 6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6" y="172"/>
                  </a:move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4"/>
                  </a:lnTo>
                  <a:lnTo>
                    <a:pt x="4" y="14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4" y="10"/>
                  </a:lnTo>
                  <a:lnTo>
                    <a:pt x="156" y="18"/>
                  </a:lnTo>
                  <a:lnTo>
                    <a:pt x="154" y="24"/>
                  </a:lnTo>
                  <a:lnTo>
                    <a:pt x="152" y="30"/>
                  </a:lnTo>
                  <a:lnTo>
                    <a:pt x="32" y="170"/>
                  </a:lnTo>
                  <a:lnTo>
                    <a:pt x="32" y="170"/>
                  </a:lnTo>
                  <a:lnTo>
                    <a:pt x="26" y="176"/>
                  </a:lnTo>
                  <a:lnTo>
                    <a:pt x="20" y="176"/>
                  </a:lnTo>
                  <a:lnTo>
                    <a:pt x="12" y="176"/>
                  </a:lnTo>
                  <a:lnTo>
                    <a:pt x="6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2044C267-9094-412C-87A6-4F62238B4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103" y="4630737"/>
              <a:ext cx="157163" cy="100013"/>
            </a:xfrm>
            <a:custGeom>
              <a:avLst/>
              <a:gdLst>
                <a:gd name="T0" fmla="*/ 4 w 198"/>
                <a:gd name="T1" fmla="*/ 116 h 126"/>
                <a:gd name="T2" fmla="*/ 4 w 198"/>
                <a:gd name="T3" fmla="*/ 116 h 126"/>
                <a:gd name="T4" fmla="*/ 0 w 198"/>
                <a:gd name="T5" fmla="*/ 110 h 126"/>
                <a:gd name="T6" fmla="*/ 2 w 198"/>
                <a:gd name="T7" fmla="*/ 102 h 126"/>
                <a:gd name="T8" fmla="*/ 4 w 198"/>
                <a:gd name="T9" fmla="*/ 96 h 126"/>
                <a:gd name="T10" fmla="*/ 10 w 198"/>
                <a:gd name="T11" fmla="*/ 92 h 126"/>
                <a:gd name="T12" fmla="*/ 170 w 198"/>
                <a:gd name="T13" fmla="*/ 2 h 126"/>
                <a:gd name="T14" fmla="*/ 170 w 198"/>
                <a:gd name="T15" fmla="*/ 2 h 126"/>
                <a:gd name="T16" fmla="*/ 176 w 198"/>
                <a:gd name="T17" fmla="*/ 0 h 126"/>
                <a:gd name="T18" fmla="*/ 184 w 198"/>
                <a:gd name="T19" fmla="*/ 0 h 126"/>
                <a:gd name="T20" fmla="*/ 190 w 198"/>
                <a:gd name="T21" fmla="*/ 2 h 126"/>
                <a:gd name="T22" fmla="*/ 196 w 198"/>
                <a:gd name="T23" fmla="*/ 8 h 126"/>
                <a:gd name="T24" fmla="*/ 196 w 198"/>
                <a:gd name="T25" fmla="*/ 8 h 126"/>
                <a:gd name="T26" fmla="*/ 198 w 198"/>
                <a:gd name="T27" fmla="*/ 16 h 126"/>
                <a:gd name="T28" fmla="*/ 196 w 198"/>
                <a:gd name="T29" fmla="*/ 22 h 126"/>
                <a:gd name="T30" fmla="*/ 194 w 198"/>
                <a:gd name="T31" fmla="*/ 28 h 126"/>
                <a:gd name="T32" fmla="*/ 188 w 198"/>
                <a:gd name="T33" fmla="*/ 34 h 126"/>
                <a:gd name="T34" fmla="*/ 28 w 198"/>
                <a:gd name="T35" fmla="*/ 124 h 126"/>
                <a:gd name="T36" fmla="*/ 28 w 198"/>
                <a:gd name="T37" fmla="*/ 124 h 126"/>
                <a:gd name="T38" fmla="*/ 22 w 198"/>
                <a:gd name="T39" fmla="*/ 126 h 126"/>
                <a:gd name="T40" fmla="*/ 14 w 198"/>
                <a:gd name="T41" fmla="*/ 126 h 126"/>
                <a:gd name="T42" fmla="*/ 8 w 198"/>
                <a:gd name="T43" fmla="*/ 122 h 126"/>
                <a:gd name="T44" fmla="*/ 4 w 198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126">
                  <a:moveTo>
                    <a:pt x="4" y="116"/>
                  </a:moveTo>
                  <a:lnTo>
                    <a:pt x="4" y="116"/>
                  </a:lnTo>
                  <a:lnTo>
                    <a:pt x="0" y="110"/>
                  </a:lnTo>
                  <a:lnTo>
                    <a:pt x="2" y="102"/>
                  </a:lnTo>
                  <a:lnTo>
                    <a:pt x="4" y="96"/>
                  </a:lnTo>
                  <a:lnTo>
                    <a:pt x="10" y="9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90" y="2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16"/>
                  </a:lnTo>
                  <a:lnTo>
                    <a:pt x="196" y="22"/>
                  </a:lnTo>
                  <a:lnTo>
                    <a:pt x="194" y="28"/>
                  </a:lnTo>
                  <a:lnTo>
                    <a:pt x="188" y="3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22" y="126"/>
                  </a:lnTo>
                  <a:lnTo>
                    <a:pt x="14" y="126"/>
                  </a:lnTo>
                  <a:lnTo>
                    <a:pt x="8" y="122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D84B2228-E3C3-400C-BC33-D6689D4FF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103" y="4630737"/>
              <a:ext cx="157163" cy="100013"/>
            </a:xfrm>
            <a:custGeom>
              <a:avLst/>
              <a:gdLst>
                <a:gd name="T0" fmla="*/ 4 w 198"/>
                <a:gd name="T1" fmla="*/ 116 h 126"/>
                <a:gd name="T2" fmla="*/ 4 w 198"/>
                <a:gd name="T3" fmla="*/ 116 h 126"/>
                <a:gd name="T4" fmla="*/ 0 w 198"/>
                <a:gd name="T5" fmla="*/ 110 h 126"/>
                <a:gd name="T6" fmla="*/ 2 w 198"/>
                <a:gd name="T7" fmla="*/ 102 h 126"/>
                <a:gd name="T8" fmla="*/ 4 w 198"/>
                <a:gd name="T9" fmla="*/ 96 h 126"/>
                <a:gd name="T10" fmla="*/ 10 w 198"/>
                <a:gd name="T11" fmla="*/ 92 h 126"/>
                <a:gd name="T12" fmla="*/ 170 w 198"/>
                <a:gd name="T13" fmla="*/ 2 h 126"/>
                <a:gd name="T14" fmla="*/ 170 w 198"/>
                <a:gd name="T15" fmla="*/ 2 h 126"/>
                <a:gd name="T16" fmla="*/ 176 w 198"/>
                <a:gd name="T17" fmla="*/ 0 h 126"/>
                <a:gd name="T18" fmla="*/ 184 w 198"/>
                <a:gd name="T19" fmla="*/ 0 h 126"/>
                <a:gd name="T20" fmla="*/ 190 w 198"/>
                <a:gd name="T21" fmla="*/ 2 h 126"/>
                <a:gd name="T22" fmla="*/ 196 w 198"/>
                <a:gd name="T23" fmla="*/ 8 h 126"/>
                <a:gd name="T24" fmla="*/ 196 w 198"/>
                <a:gd name="T25" fmla="*/ 8 h 126"/>
                <a:gd name="T26" fmla="*/ 198 w 198"/>
                <a:gd name="T27" fmla="*/ 16 h 126"/>
                <a:gd name="T28" fmla="*/ 196 w 198"/>
                <a:gd name="T29" fmla="*/ 22 h 126"/>
                <a:gd name="T30" fmla="*/ 194 w 198"/>
                <a:gd name="T31" fmla="*/ 28 h 126"/>
                <a:gd name="T32" fmla="*/ 188 w 198"/>
                <a:gd name="T33" fmla="*/ 34 h 126"/>
                <a:gd name="T34" fmla="*/ 28 w 198"/>
                <a:gd name="T35" fmla="*/ 124 h 126"/>
                <a:gd name="T36" fmla="*/ 28 w 198"/>
                <a:gd name="T37" fmla="*/ 124 h 126"/>
                <a:gd name="T38" fmla="*/ 22 w 198"/>
                <a:gd name="T39" fmla="*/ 126 h 126"/>
                <a:gd name="T40" fmla="*/ 14 w 198"/>
                <a:gd name="T41" fmla="*/ 126 h 126"/>
                <a:gd name="T42" fmla="*/ 8 w 198"/>
                <a:gd name="T43" fmla="*/ 122 h 126"/>
                <a:gd name="T44" fmla="*/ 4 w 198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126">
                  <a:moveTo>
                    <a:pt x="4" y="116"/>
                  </a:moveTo>
                  <a:lnTo>
                    <a:pt x="4" y="116"/>
                  </a:lnTo>
                  <a:lnTo>
                    <a:pt x="0" y="110"/>
                  </a:lnTo>
                  <a:lnTo>
                    <a:pt x="2" y="102"/>
                  </a:lnTo>
                  <a:lnTo>
                    <a:pt x="4" y="96"/>
                  </a:lnTo>
                  <a:lnTo>
                    <a:pt x="10" y="92"/>
                  </a:lnTo>
                  <a:lnTo>
                    <a:pt x="170" y="2"/>
                  </a:lnTo>
                  <a:lnTo>
                    <a:pt x="170" y="2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90" y="2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8" y="16"/>
                  </a:lnTo>
                  <a:lnTo>
                    <a:pt x="196" y="22"/>
                  </a:lnTo>
                  <a:lnTo>
                    <a:pt x="194" y="28"/>
                  </a:lnTo>
                  <a:lnTo>
                    <a:pt x="188" y="3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22" y="126"/>
                  </a:lnTo>
                  <a:lnTo>
                    <a:pt x="14" y="126"/>
                  </a:lnTo>
                  <a:lnTo>
                    <a:pt x="8" y="122"/>
                  </a:lnTo>
                  <a:lnTo>
                    <a:pt x="4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BC78F5E-14C8-4062-8EAA-2691CFA4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15" y="4841875"/>
              <a:ext cx="173038" cy="50800"/>
            </a:xfrm>
            <a:custGeom>
              <a:avLst/>
              <a:gdLst>
                <a:gd name="T0" fmla="*/ 0 w 218"/>
                <a:gd name="T1" fmla="*/ 50 h 64"/>
                <a:gd name="T2" fmla="*/ 0 w 218"/>
                <a:gd name="T3" fmla="*/ 50 h 64"/>
                <a:gd name="T4" fmla="*/ 0 w 218"/>
                <a:gd name="T5" fmla="*/ 42 h 64"/>
                <a:gd name="T6" fmla="*/ 4 w 218"/>
                <a:gd name="T7" fmla="*/ 36 h 64"/>
                <a:gd name="T8" fmla="*/ 8 w 218"/>
                <a:gd name="T9" fmla="*/ 32 h 64"/>
                <a:gd name="T10" fmla="*/ 14 w 218"/>
                <a:gd name="T11" fmla="*/ 28 h 64"/>
                <a:gd name="T12" fmla="*/ 196 w 218"/>
                <a:gd name="T13" fmla="*/ 0 h 64"/>
                <a:gd name="T14" fmla="*/ 196 w 218"/>
                <a:gd name="T15" fmla="*/ 0 h 64"/>
                <a:gd name="T16" fmla="*/ 204 w 218"/>
                <a:gd name="T17" fmla="*/ 0 h 64"/>
                <a:gd name="T18" fmla="*/ 210 w 218"/>
                <a:gd name="T19" fmla="*/ 2 h 64"/>
                <a:gd name="T20" fmla="*/ 214 w 218"/>
                <a:gd name="T21" fmla="*/ 8 h 64"/>
                <a:gd name="T22" fmla="*/ 218 w 218"/>
                <a:gd name="T23" fmla="*/ 14 h 64"/>
                <a:gd name="T24" fmla="*/ 218 w 218"/>
                <a:gd name="T25" fmla="*/ 14 h 64"/>
                <a:gd name="T26" fmla="*/ 216 w 218"/>
                <a:gd name="T27" fmla="*/ 22 h 64"/>
                <a:gd name="T28" fmla="*/ 214 w 218"/>
                <a:gd name="T29" fmla="*/ 28 h 64"/>
                <a:gd name="T30" fmla="*/ 208 w 218"/>
                <a:gd name="T31" fmla="*/ 32 h 64"/>
                <a:gd name="T32" fmla="*/ 202 w 218"/>
                <a:gd name="T33" fmla="*/ 36 h 64"/>
                <a:gd name="T34" fmla="*/ 20 w 218"/>
                <a:gd name="T35" fmla="*/ 64 h 64"/>
                <a:gd name="T36" fmla="*/ 20 w 218"/>
                <a:gd name="T37" fmla="*/ 64 h 64"/>
                <a:gd name="T38" fmla="*/ 14 w 218"/>
                <a:gd name="T39" fmla="*/ 64 h 64"/>
                <a:gd name="T40" fmla="*/ 8 w 218"/>
                <a:gd name="T41" fmla="*/ 62 h 64"/>
                <a:gd name="T42" fmla="*/ 2 w 218"/>
                <a:gd name="T43" fmla="*/ 56 h 64"/>
                <a:gd name="T44" fmla="*/ 0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0" y="50"/>
                  </a:moveTo>
                  <a:lnTo>
                    <a:pt x="0" y="50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8" y="32"/>
                  </a:lnTo>
                  <a:lnTo>
                    <a:pt x="14" y="28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10" y="2"/>
                  </a:lnTo>
                  <a:lnTo>
                    <a:pt x="214" y="8"/>
                  </a:lnTo>
                  <a:lnTo>
                    <a:pt x="218" y="14"/>
                  </a:lnTo>
                  <a:lnTo>
                    <a:pt x="218" y="14"/>
                  </a:lnTo>
                  <a:lnTo>
                    <a:pt x="216" y="22"/>
                  </a:lnTo>
                  <a:lnTo>
                    <a:pt x="214" y="28"/>
                  </a:lnTo>
                  <a:lnTo>
                    <a:pt x="208" y="32"/>
                  </a:lnTo>
                  <a:lnTo>
                    <a:pt x="202" y="3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2"/>
                  </a:lnTo>
                  <a:lnTo>
                    <a:pt x="2" y="5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1EB93675-6AE5-4F29-A553-98E5B9A4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15" y="4841875"/>
              <a:ext cx="173038" cy="50800"/>
            </a:xfrm>
            <a:custGeom>
              <a:avLst/>
              <a:gdLst>
                <a:gd name="T0" fmla="*/ 0 w 218"/>
                <a:gd name="T1" fmla="*/ 50 h 64"/>
                <a:gd name="T2" fmla="*/ 0 w 218"/>
                <a:gd name="T3" fmla="*/ 50 h 64"/>
                <a:gd name="T4" fmla="*/ 0 w 218"/>
                <a:gd name="T5" fmla="*/ 42 h 64"/>
                <a:gd name="T6" fmla="*/ 4 w 218"/>
                <a:gd name="T7" fmla="*/ 36 h 64"/>
                <a:gd name="T8" fmla="*/ 8 w 218"/>
                <a:gd name="T9" fmla="*/ 32 h 64"/>
                <a:gd name="T10" fmla="*/ 14 w 218"/>
                <a:gd name="T11" fmla="*/ 28 h 64"/>
                <a:gd name="T12" fmla="*/ 196 w 218"/>
                <a:gd name="T13" fmla="*/ 0 h 64"/>
                <a:gd name="T14" fmla="*/ 196 w 218"/>
                <a:gd name="T15" fmla="*/ 0 h 64"/>
                <a:gd name="T16" fmla="*/ 204 w 218"/>
                <a:gd name="T17" fmla="*/ 0 h 64"/>
                <a:gd name="T18" fmla="*/ 210 w 218"/>
                <a:gd name="T19" fmla="*/ 2 h 64"/>
                <a:gd name="T20" fmla="*/ 214 w 218"/>
                <a:gd name="T21" fmla="*/ 8 h 64"/>
                <a:gd name="T22" fmla="*/ 218 w 218"/>
                <a:gd name="T23" fmla="*/ 14 h 64"/>
                <a:gd name="T24" fmla="*/ 218 w 218"/>
                <a:gd name="T25" fmla="*/ 14 h 64"/>
                <a:gd name="T26" fmla="*/ 216 w 218"/>
                <a:gd name="T27" fmla="*/ 22 h 64"/>
                <a:gd name="T28" fmla="*/ 214 w 218"/>
                <a:gd name="T29" fmla="*/ 28 h 64"/>
                <a:gd name="T30" fmla="*/ 208 w 218"/>
                <a:gd name="T31" fmla="*/ 32 h 64"/>
                <a:gd name="T32" fmla="*/ 202 w 218"/>
                <a:gd name="T33" fmla="*/ 36 h 64"/>
                <a:gd name="T34" fmla="*/ 20 w 218"/>
                <a:gd name="T35" fmla="*/ 64 h 64"/>
                <a:gd name="T36" fmla="*/ 20 w 218"/>
                <a:gd name="T37" fmla="*/ 64 h 64"/>
                <a:gd name="T38" fmla="*/ 14 w 218"/>
                <a:gd name="T39" fmla="*/ 64 h 64"/>
                <a:gd name="T40" fmla="*/ 8 w 218"/>
                <a:gd name="T41" fmla="*/ 62 h 64"/>
                <a:gd name="T42" fmla="*/ 2 w 218"/>
                <a:gd name="T43" fmla="*/ 56 h 64"/>
                <a:gd name="T44" fmla="*/ 0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0" y="50"/>
                  </a:moveTo>
                  <a:lnTo>
                    <a:pt x="0" y="50"/>
                  </a:lnTo>
                  <a:lnTo>
                    <a:pt x="0" y="42"/>
                  </a:lnTo>
                  <a:lnTo>
                    <a:pt x="4" y="36"/>
                  </a:lnTo>
                  <a:lnTo>
                    <a:pt x="8" y="32"/>
                  </a:lnTo>
                  <a:lnTo>
                    <a:pt x="14" y="28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4" y="0"/>
                  </a:lnTo>
                  <a:lnTo>
                    <a:pt x="210" y="2"/>
                  </a:lnTo>
                  <a:lnTo>
                    <a:pt x="214" y="8"/>
                  </a:lnTo>
                  <a:lnTo>
                    <a:pt x="218" y="14"/>
                  </a:lnTo>
                  <a:lnTo>
                    <a:pt x="218" y="14"/>
                  </a:lnTo>
                  <a:lnTo>
                    <a:pt x="216" y="22"/>
                  </a:lnTo>
                  <a:lnTo>
                    <a:pt x="214" y="28"/>
                  </a:lnTo>
                  <a:lnTo>
                    <a:pt x="208" y="32"/>
                  </a:lnTo>
                  <a:lnTo>
                    <a:pt x="202" y="3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4" y="64"/>
                  </a:lnTo>
                  <a:lnTo>
                    <a:pt x="8" y="62"/>
                  </a:lnTo>
                  <a:lnTo>
                    <a:pt x="2" y="56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EC9CE0EC-26AA-4CED-A221-6B42F511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90" y="5029200"/>
              <a:ext cx="171450" cy="57150"/>
            </a:xfrm>
            <a:custGeom>
              <a:avLst/>
              <a:gdLst>
                <a:gd name="T0" fmla="*/ 0 w 216"/>
                <a:gd name="T1" fmla="*/ 16 h 72"/>
                <a:gd name="T2" fmla="*/ 0 w 216"/>
                <a:gd name="T3" fmla="*/ 16 h 72"/>
                <a:gd name="T4" fmla="*/ 4 w 216"/>
                <a:gd name="T5" fmla="*/ 8 h 72"/>
                <a:gd name="T6" fmla="*/ 8 w 216"/>
                <a:gd name="T7" fmla="*/ 4 h 72"/>
                <a:gd name="T8" fmla="*/ 14 w 216"/>
                <a:gd name="T9" fmla="*/ 0 h 72"/>
                <a:gd name="T10" fmla="*/ 22 w 216"/>
                <a:gd name="T11" fmla="*/ 0 h 72"/>
                <a:gd name="T12" fmla="*/ 202 w 216"/>
                <a:gd name="T13" fmla="*/ 36 h 72"/>
                <a:gd name="T14" fmla="*/ 202 w 216"/>
                <a:gd name="T15" fmla="*/ 36 h 72"/>
                <a:gd name="T16" fmla="*/ 208 w 216"/>
                <a:gd name="T17" fmla="*/ 38 h 72"/>
                <a:gd name="T18" fmla="*/ 214 w 216"/>
                <a:gd name="T19" fmla="*/ 44 h 72"/>
                <a:gd name="T20" fmla="*/ 216 w 216"/>
                <a:gd name="T21" fmla="*/ 50 h 72"/>
                <a:gd name="T22" fmla="*/ 216 w 216"/>
                <a:gd name="T23" fmla="*/ 58 h 72"/>
                <a:gd name="T24" fmla="*/ 216 w 216"/>
                <a:gd name="T25" fmla="*/ 58 h 72"/>
                <a:gd name="T26" fmla="*/ 214 w 216"/>
                <a:gd name="T27" fmla="*/ 64 h 72"/>
                <a:gd name="T28" fmla="*/ 208 w 216"/>
                <a:gd name="T29" fmla="*/ 68 h 72"/>
                <a:gd name="T30" fmla="*/ 202 w 216"/>
                <a:gd name="T31" fmla="*/ 72 h 72"/>
                <a:gd name="T32" fmla="*/ 196 w 216"/>
                <a:gd name="T33" fmla="*/ 72 h 72"/>
                <a:gd name="T34" fmla="*/ 14 w 216"/>
                <a:gd name="T35" fmla="*/ 36 h 72"/>
                <a:gd name="T36" fmla="*/ 14 w 216"/>
                <a:gd name="T37" fmla="*/ 36 h 72"/>
                <a:gd name="T38" fmla="*/ 8 w 216"/>
                <a:gd name="T39" fmla="*/ 34 h 72"/>
                <a:gd name="T40" fmla="*/ 4 w 216"/>
                <a:gd name="T41" fmla="*/ 30 h 72"/>
                <a:gd name="T42" fmla="*/ 0 w 216"/>
                <a:gd name="T43" fmla="*/ 22 h 72"/>
                <a:gd name="T44" fmla="*/ 0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0" y="16"/>
                  </a:moveTo>
                  <a:lnTo>
                    <a:pt x="0" y="16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8"/>
                  </a:lnTo>
                  <a:lnTo>
                    <a:pt x="214" y="44"/>
                  </a:lnTo>
                  <a:lnTo>
                    <a:pt x="216" y="50"/>
                  </a:lnTo>
                  <a:lnTo>
                    <a:pt x="216" y="58"/>
                  </a:lnTo>
                  <a:lnTo>
                    <a:pt x="216" y="58"/>
                  </a:lnTo>
                  <a:lnTo>
                    <a:pt x="214" y="64"/>
                  </a:lnTo>
                  <a:lnTo>
                    <a:pt x="208" y="68"/>
                  </a:lnTo>
                  <a:lnTo>
                    <a:pt x="202" y="72"/>
                  </a:lnTo>
                  <a:lnTo>
                    <a:pt x="196" y="72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8D5EC405-D032-44F1-937D-26960944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90" y="5029200"/>
              <a:ext cx="171450" cy="57150"/>
            </a:xfrm>
            <a:custGeom>
              <a:avLst/>
              <a:gdLst>
                <a:gd name="T0" fmla="*/ 0 w 216"/>
                <a:gd name="T1" fmla="*/ 16 h 72"/>
                <a:gd name="T2" fmla="*/ 0 w 216"/>
                <a:gd name="T3" fmla="*/ 16 h 72"/>
                <a:gd name="T4" fmla="*/ 4 w 216"/>
                <a:gd name="T5" fmla="*/ 8 h 72"/>
                <a:gd name="T6" fmla="*/ 8 w 216"/>
                <a:gd name="T7" fmla="*/ 4 h 72"/>
                <a:gd name="T8" fmla="*/ 14 w 216"/>
                <a:gd name="T9" fmla="*/ 0 h 72"/>
                <a:gd name="T10" fmla="*/ 22 w 216"/>
                <a:gd name="T11" fmla="*/ 0 h 72"/>
                <a:gd name="T12" fmla="*/ 202 w 216"/>
                <a:gd name="T13" fmla="*/ 36 h 72"/>
                <a:gd name="T14" fmla="*/ 202 w 216"/>
                <a:gd name="T15" fmla="*/ 36 h 72"/>
                <a:gd name="T16" fmla="*/ 208 w 216"/>
                <a:gd name="T17" fmla="*/ 38 h 72"/>
                <a:gd name="T18" fmla="*/ 214 w 216"/>
                <a:gd name="T19" fmla="*/ 44 h 72"/>
                <a:gd name="T20" fmla="*/ 216 w 216"/>
                <a:gd name="T21" fmla="*/ 50 h 72"/>
                <a:gd name="T22" fmla="*/ 216 w 216"/>
                <a:gd name="T23" fmla="*/ 58 h 72"/>
                <a:gd name="T24" fmla="*/ 216 w 216"/>
                <a:gd name="T25" fmla="*/ 58 h 72"/>
                <a:gd name="T26" fmla="*/ 214 w 216"/>
                <a:gd name="T27" fmla="*/ 64 h 72"/>
                <a:gd name="T28" fmla="*/ 208 w 216"/>
                <a:gd name="T29" fmla="*/ 68 h 72"/>
                <a:gd name="T30" fmla="*/ 202 w 216"/>
                <a:gd name="T31" fmla="*/ 72 h 72"/>
                <a:gd name="T32" fmla="*/ 196 w 216"/>
                <a:gd name="T33" fmla="*/ 72 h 72"/>
                <a:gd name="T34" fmla="*/ 14 w 216"/>
                <a:gd name="T35" fmla="*/ 36 h 72"/>
                <a:gd name="T36" fmla="*/ 14 w 216"/>
                <a:gd name="T37" fmla="*/ 36 h 72"/>
                <a:gd name="T38" fmla="*/ 8 w 216"/>
                <a:gd name="T39" fmla="*/ 34 h 72"/>
                <a:gd name="T40" fmla="*/ 4 w 216"/>
                <a:gd name="T41" fmla="*/ 30 h 72"/>
                <a:gd name="T42" fmla="*/ 0 w 216"/>
                <a:gd name="T43" fmla="*/ 22 h 72"/>
                <a:gd name="T44" fmla="*/ 0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0" y="16"/>
                  </a:moveTo>
                  <a:lnTo>
                    <a:pt x="0" y="16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8"/>
                  </a:lnTo>
                  <a:lnTo>
                    <a:pt x="214" y="44"/>
                  </a:lnTo>
                  <a:lnTo>
                    <a:pt x="216" y="50"/>
                  </a:lnTo>
                  <a:lnTo>
                    <a:pt x="216" y="58"/>
                  </a:lnTo>
                  <a:lnTo>
                    <a:pt x="216" y="58"/>
                  </a:lnTo>
                  <a:lnTo>
                    <a:pt x="214" y="64"/>
                  </a:lnTo>
                  <a:lnTo>
                    <a:pt x="208" y="68"/>
                  </a:lnTo>
                  <a:lnTo>
                    <a:pt x="202" y="72"/>
                  </a:lnTo>
                  <a:lnTo>
                    <a:pt x="196" y="72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72A3F722-F9E5-4FA3-BFF8-73030135D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528" y="5184775"/>
              <a:ext cx="153988" cy="104775"/>
            </a:xfrm>
            <a:custGeom>
              <a:avLst/>
              <a:gdLst>
                <a:gd name="T0" fmla="*/ 4 w 194"/>
                <a:gd name="T1" fmla="*/ 10 h 132"/>
                <a:gd name="T2" fmla="*/ 4 w 194"/>
                <a:gd name="T3" fmla="*/ 10 h 132"/>
                <a:gd name="T4" fmla="*/ 8 w 194"/>
                <a:gd name="T5" fmla="*/ 4 h 132"/>
                <a:gd name="T6" fmla="*/ 14 w 194"/>
                <a:gd name="T7" fmla="*/ 2 h 132"/>
                <a:gd name="T8" fmla="*/ 22 w 194"/>
                <a:gd name="T9" fmla="*/ 0 h 132"/>
                <a:gd name="T10" fmla="*/ 28 w 194"/>
                <a:gd name="T11" fmla="*/ 4 h 132"/>
                <a:gd name="T12" fmla="*/ 186 w 194"/>
                <a:gd name="T13" fmla="*/ 98 h 132"/>
                <a:gd name="T14" fmla="*/ 186 w 194"/>
                <a:gd name="T15" fmla="*/ 98 h 132"/>
                <a:gd name="T16" fmla="*/ 190 w 194"/>
                <a:gd name="T17" fmla="*/ 104 h 132"/>
                <a:gd name="T18" fmla="*/ 194 w 194"/>
                <a:gd name="T19" fmla="*/ 110 h 132"/>
                <a:gd name="T20" fmla="*/ 194 w 194"/>
                <a:gd name="T21" fmla="*/ 116 h 132"/>
                <a:gd name="T22" fmla="*/ 192 w 194"/>
                <a:gd name="T23" fmla="*/ 124 h 132"/>
                <a:gd name="T24" fmla="*/ 192 w 194"/>
                <a:gd name="T25" fmla="*/ 124 h 132"/>
                <a:gd name="T26" fmla="*/ 186 w 194"/>
                <a:gd name="T27" fmla="*/ 128 h 132"/>
                <a:gd name="T28" fmla="*/ 180 w 194"/>
                <a:gd name="T29" fmla="*/ 132 h 132"/>
                <a:gd name="T30" fmla="*/ 174 w 194"/>
                <a:gd name="T31" fmla="*/ 132 h 132"/>
                <a:gd name="T32" fmla="*/ 166 w 194"/>
                <a:gd name="T33" fmla="*/ 130 h 132"/>
                <a:gd name="T34" fmla="*/ 10 w 194"/>
                <a:gd name="T35" fmla="*/ 34 h 132"/>
                <a:gd name="T36" fmla="*/ 10 w 194"/>
                <a:gd name="T37" fmla="*/ 34 h 132"/>
                <a:gd name="T38" fmla="*/ 4 w 194"/>
                <a:gd name="T39" fmla="*/ 30 h 132"/>
                <a:gd name="T40" fmla="*/ 2 w 194"/>
                <a:gd name="T41" fmla="*/ 24 h 132"/>
                <a:gd name="T42" fmla="*/ 0 w 194"/>
                <a:gd name="T43" fmla="*/ 16 h 132"/>
                <a:gd name="T44" fmla="*/ 4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4" y="10"/>
                  </a:moveTo>
                  <a:lnTo>
                    <a:pt x="4" y="10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90" y="104"/>
                  </a:lnTo>
                  <a:lnTo>
                    <a:pt x="194" y="110"/>
                  </a:lnTo>
                  <a:lnTo>
                    <a:pt x="19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86" y="128"/>
                  </a:lnTo>
                  <a:lnTo>
                    <a:pt x="180" y="132"/>
                  </a:lnTo>
                  <a:lnTo>
                    <a:pt x="174" y="132"/>
                  </a:lnTo>
                  <a:lnTo>
                    <a:pt x="166" y="13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45E2E2AB-9DAA-43DF-BB1F-51E66D83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528" y="5184775"/>
              <a:ext cx="153988" cy="104775"/>
            </a:xfrm>
            <a:custGeom>
              <a:avLst/>
              <a:gdLst>
                <a:gd name="T0" fmla="*/ 4 w 194"/>
                <a:gd name="T1" fmla="*/ 10 h 132"/>
                <a:gd name="T2" fmla="*/ 4 w 194"/>
                <a:gd name="T3" fmla="*/ 10 h 132"/>
                <a:gd name="T4" fmla="*/ 8 w 194"/>
                <a:gd name="T5" fmla="*/ 4 h 132"/>
                <a:gd name="T6" fmla="*/ 14 w 194"/>
                <a:gd name="T7" fmla="*/ 2 h 132"/>
                <a:gd name="T8" fmla="*/ 22 w 194"/>
                <a:gd name="T9" fmla="*/ 0 h 132"/>
                <a:gd name="T10" fmla="*/ 28 w 194"/>
                <a:gd name="T11" fmla="*/ 4 h 132"/>
                <a:gd name="T12" fmla="*/ 186 w 194"/>
                <a:gd name="T13" fmla="*/ 98 h 132"/>
                <a:gd name="T14" fmla="*/ 186 w 194"/>
                <a:gd name="T15" fmla="*/ 98 h 132"/>
                <a:gd name="T16" fmla="*/ 190 w 194"/>
                <a:gd name="T17" fmla="*/ 104 h 132"/>
                <a:gd name="T18" fmla="*/ 194 w 194"/>
                <a:gd name="T19" fmla="*/ 110 h 132"/>
                <a:gd name="T20" fmla="*/ 194 w 194"/>
                <a:gd name="T21" fmla="*/ 116 h 132"/>
                <a:gd name="T22" fmla="*/ 192 w 194"/>
                <a:gd name="T23" fmla="*/ 124 h 132"/>
                <a:gd name="T24" fmla="*/ 192 w 194"/>
                <a:gd name="T25" fmla="*/ 124 h 132"/>
                <a:gd name="T26" fmla="*/ 186 w 194"/>
                <a:gd name="T27" fmla="*/ 128 h 132"/>
                <a:gd name="T28" fmla="*/ 180 w 194"/>
                <a:gd name="T29" fmla="*/ 132 h 132"/>
                <a:gd name="T30" fmla="*/ 174 w 194"/>
                <a:gd name="T31" fmla="*/ 132 h 132"/>
                <a:gd name="T32" fmla="*/ 166 w 194"/>
                <a:gd name="T33" fmla="*/ 130 h 132"/>
                <a:gd name="T34" fmla="*/ 10 w 194"/>
                <a:gd name="T35" fmla="*/ 34 h 132"/>
                <a:gd name="T36" fmla="*/ 10 w 194"/>
                <a:gd name="T37" fmla="*/ 34 h 132"/>
                <a:gd name="T38" fmla="*/ 4 w 194"/>
                <a:gd name="T39" fmla="*/ 30 h 132"/>
                <a:gd name="T40" fmla="*/ 2 w 194"/>
                <a:gd name="T41" fmla="*/ 24 h 132"/>
                <a:gd name="T42" fmla="*/ 0 w 194"/>
                <a:gd name="T43" fmla="*/ 16 h 132"/>
                <a:gd name="T44" fmla="*/ 4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4" y="10"/>
                  </a:moveTo>
                  <a:lnTo>
                    <a:pt x="4" y="10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90" y="104"/>
                  </a:lnTo>
                  <a:lnTo>
                    <a:pt x="194" y="110"/>
                  </a:lnTo>
                  <a:lnTo>
                    <a:pt x="19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86" y="128"/>
                  </a:lnTo>
                  <a:lnTo>
                    <a:pt x="180" y="132"/>
                  </a:lnTo>
                  <a:lnTo>
                    <a:pt x="174" y="132"/>
                  </a:lnTo>
                  <a:lnTo>
                    <a:pt x="166" y="13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4C523E2E-8C6E-42F5-BF86-1699D5479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165" y="4327525"/>
              <a:ext cx="79375" cy="165100"/>
            </a:xfrm>
            <a:custGeom>
              <a:avLst/>
              <a:gdLst>
                <a:gd name="T0" fmla="*/ 88 w 100"/>
                <a:gd name="T1" fmla="*/ 206 h 208"/>
                <a:gd name="T2" fmla="*/ 88 w 100"/>
                <a:gd name="T3" fmla="*/ 206 h 208"/>
                <a:gd name="T4" fmla="*/ 94 w 100"/>
                <a:gd name="T5" fmla="*/ 204 h 208"/>
                <a:gd name="T6" fmla="*/ 98 w 100"/>
                <a:gd name="T7" fmla="*/ 198 h 208"/>
                <a:gd name="T8" fmla="*/ 100 w 100"/>
                <a:gd name="T9" fmla="*/ 190 h 208"/>
                <a:gd name="T10" fmla="*/ 98 w 100"/>
                <a:gd name="T11" fmla="*/ 184 h 208"/>
                <a:gd name="T12" fmla="*/ 36 w 100"/>
                <a:gd name="T13" fmla="*/ 12 h 208"/>
                <a:gd name="T14" fmla="*/ 36 w 100"/>
                <a:gd name="T15" fmla="*/ 12 h 208"/>
                <a:gd name="T16" fmla="*/ 32 w 100"/>
                <a:gd name="T17" fmla="*/ 4 h 208"/>
                <a:gd name="T18" fmla="*/ 26 w 100"/>
                <a:gd name="T19" fmla="*/ 0 h 208"/>
                <a:gd name="T20" fmla="*/ 18 w 100"/>
                <a:gd name="T21" fmla="*/ 0 h 208"/>
                <a:gd name="T22" fmla="*/ 12 w 100"/>
                <a:gd name="T23" fmla="*/ 0 h 208"/>
                <a:gd name="T24" fmla="*/ 12 w 100"/>
                <a:gd name="T25" fmla="*/ 0 h 208"/>
                <a:gd name="T26" fmla="*/ 6 w 100"/>
                <a:gd name="T27" fmla="*/ 4 h 208"/>
                <a:gd name="T28" fmla="*/ 2 w 100"/>
                <a:gd name="T29" fmla="*/ 10 h 208"/>
                <a:gd name="T30" fmla="*/ 0 w 100"/>
                <a:gd name="T31" fmla="*/ 16 h 208"/>
                <a:gd name="T32" fmla="*/ 0 w 100"/>
                <a:gd name="T33" fmla="*/ 24 h 208"/>
                <a:gd name="T34" fmla="*/ 64 w 100"/>
                <a:gd name="T35" fmla="*/ 196 h 208"/>
                <a:gd name="T36" fmla="*/ 64 w 100"/>
                <a:gd name="T37" fmla="*/ 196 h 208"/>
                <a:gd name="T38" fmla="*/ 68 w 100"/>
                <a:gd name="T39" fmla="*/ 202 h 208"/>
                <a:gd name="T40" fmla="*/ 74 w 100"/>
                <a:gd name="T41" fmla="*/ 206 h 208"/>
                <a:gd name="T42" fmla="*/ 80 w 100"/>
                <a:gd name="T43" fmla="*/ 208 h 208"/>
                <a:gd name="T44" fmla="*/ 88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88" y="206"/>
                  </a:moveTo>
                  <a:lnTo>
                    <a:pt x="88" y="206"/>
                  </a:lnTo>
                  <a:lnTo>
                    <a:pt x="94" y="204"/>
                  </a:lnTo>
                  <a:lnTo>
                    <a:pt x="98" y="198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4" y="196"/>
                  </a:lnTo>
                  <a:lnTo>
                    <a:pt x="64" y="196"/>
                  </a:lnTo>
                  <a:lnTo>
                    <a:pt x="68" y="202"/>
                  </a:lnTo>
                  <a:lnTo>
                    <a:pt x="74" y="206"/>
                  </a:lnTo>
                  <a:lnTo>
                    <a:pt x="80" y="208"/>
                  </a:lnTo>
                  <a:lnTo>
                    <a:pt x="88" y="20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C5C7617F-4B42-4BFC-B3B5-D0A7F2B2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165" y="4327525"/>
              <a:ext cx="79375" cy="165100"/>
            </a:xfrm>
            <a:custGeom>
              <a:avLst/>
              <a:gdLst>
                <a:gd name="T0" fmla="*/ 88 w 100"/>
                <a:gd name="T1" fmla="*/ 206 h 208"/>
                <a:gd name="T2" fmla="*/ 88 w 100"/>
                <a:gd name="T3" fmla="*/ 206 h 208"/>
                <a:gd name="T4" fmla="*/ 94 w 100"/>
                <a:gd name="T5" fmla="*/ 204 h 208"/>
                <a:gd name="T6" fmla="*/ 98 w 100"/>
                <a:gd name="T7" fmla="*/ 198 h 208"/>
                <a:gd name="T8" fmla="*/ 100 w 100"/>
                <a:gd name="T9" fmla="*/ 190 h 208"/>
                <a:gd name="T10" fmla="*/ 98 w 100"/>
                <a:gd name="T11" fmla="*/ 184 h 208"/>
                <a:gd name="T12" fmla="*/ 36 w 100"/>
                <a:gd name="T13" fmla="*/ 12 h 208"/>
                <a:gd name="T14" fmla="*/ 36 w 100"/>
                <a:gd name="T15" fmla="*/ 12 h 208"/>
                <a:gd name="T16" fmla="*/ 32 w 100"/>
                <a:gd name="T17" fmla="*/ 4 h 208"/>
                <a:gd name="T18" fmla="*/ 26 w 100"/>
                <a:gd name="T19" fmla="*/ 0 h 208"/>
                <a:gd name="T20" fmla="*/ 18 w 100"/>
                <a:gd name="T21" fmla="*/ 0 h 208"/>
                <a:gd name="T22" fmla="*/ 12 w 100"/>
                <a:gd name="T23" fmla="*/ 0 h 208"/>
                <a:gd name="T24" fmla="*/ 12 w 100"/>
                <a:gd name="T25" fmla="*/ 0 h 208"/>
                <a:gd name="T26" fmla="*/ 6 w 100"/>
                <a:gd name="T27" fmla="*/ 4 h 208"/>
                <a:gd name="T28" fmla="*/ 2 w 100"/>
                <a:gd name="T29" fmla="*/ 10 h 208"/>
                <a:gd name="T30" fmla="*/ 0 w 100"/>
                <a:gd name="T31" fmla="*/ 16 h 208"/>
                <a:gd name="T32" fmla="*/ 0 w 100"/>
                <a:gd name="T33" fmla="*/ 24 h 208"/>
                <a:gd name="T34" fmla="*/ 64 w 100"/>
                <a:gd name="T35" fmla="*/ 196 h 208"/>
                <a:gd name="T36" fmla="*/ 64 w 100"/>
                <a:gd name="T37" fmla="*/ 196 h 208"/>
                <a:gd name="T38" fmla="*/ 68 w 100"/>
                <a:gd name="T39" fmla="*/ 202 h 208"/>
                <a:gd name="T40" fmla="*/ 74 w 100"/>
                <a:gd name="T41" fmla="*/ 206 h 208"/>
                <a:gd name="T42" fmla="*/ 80 w 100"/>
                <a:gd name="T43" fmla="*/ 208 h 208"/>
                <a:gd name="T44" fmla="*/ 88 w 100"/>
                <a:gd name="T45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08">
                  <a:moveTo>
                    <a:pt x="88" y="206"/>
                  </a:moveTo>
                  <a:lnTo>
                    <a:pt x="88" y="206"/>
                  </a:lnTo>
                  <a:lnTo>
                    <a:pt x="94" y="204"/>
                  </a:lnTo>
                  <a:lnTo>
                    <a:pt x="98" y="198"/>
                  </a:lnTo>
                  <a:lnTo>
                    <a:pt x="100" y="190"/>
                  </a:lnTo>
                  <a:lnTo>
                    <a:pt x="98" y="18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4" y="196"/>
                  </a:lnTo>
                  <a:lnTo>
                    <a:pt x="64" y="196"/>
                  </a:lnTo>
                  <a:lnTo>
                    <a:pt x="68" y="202"/>
                  </a:lnTo>
                  <a:lnTo>
                    <a:pt x="74" y="206"/>
                  </a:lnTo>
                  <a:lnTo>
                    <a:pt x="80" y="208"/>
                  </a:lnTo>
                  <a:lnTo>
                    <a:pt x="88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C65DCC5C-FAB6-4D0E-B727-75E9FBFC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078" y="4452937"/>
              <a:ext cx="123825" cy="139700"/>
            </a:xfrm>
            <a:custGeom>
              <a:avLst/>
              <a:gdLst>
                <a:gd name="T0" fmla="*/ 148 w 156"/>
                <a:gd name="T1" fmla="*/ 172 h 176"/>
                <a:gd name="T2" fmla="*/ 148 w 156"/>
                <a:gd name="T3" fmla="*/ 172 h 176"/>
                <a:gd name="T4" fmla="*/ 154 w 156"/>
                <a:gd name="T5" fmla="*/ 166 h 176"/>
                <a:gd name="T6" fmla="*/ 156 w 156"/>
                <a:gd name="T7" fmla="*/ 160 h 176"/>
                <a:gd name="T8" fmla="*/ 154 w 156"/>
                <a:gd name="T9" fmla="*/ 154 h 176"/>
                <a:gd name="T10" fmla="*/ 150 w 156"/>
                <a:gd name="T11" fmla="*/ 146 h 176"/>
                <a:gd name="T12" fmla="*/ 32 w 156"/>
                <a:gd name="T13" fmla="*/ 6 h 176"/>
                <a:gd name="T14" fmla="*/ 32 w 156"/>
                <a:gd name="T15" fmla="*/ 6 h 176"/>
                <a:gd name="T16" fmla="*/ 26 w 156"/>
                <a:gd name="T17" fmla="*/ 2 h 176"/>
                <a:gd name="T18" fmla="*/ 20 w 156"/>
                <a:gd name="T19" fmla="*/ 0 h 176"/>
                <a:gd name="T20" fmla="*/ 12 w 156"/>
                <a:gd name="T21" fmla="*/ 2 h 176"/>
                <a:gd name="T22" fmla="*/ 6 w 156"/>
                <a:gd name="T23" fmla="*/ 4 h 176"/>
                <a:gd name="T24" fmla="*/ 6 w 156"/>
                <a:gd name="T25" fmla="*/ 4 h 176"/>
                <a:gd name="T26" fmla="*/ 2 w 156"/>
                <a:gd name="T27" fmla="*/ 10 h 176"/>
                <a:gd name="T28" fmla="*/ 0 w 156"/>
                <a:gd name="T29" fmla="*/ 18 h 176"/>
                <a:gd name="T30" fmla="*/ 0 w 156"/>
                <a:gd name="T31" fmla="*/ 24 h 176"/>
                <a:gd name="T32" fmla="*/ 4 w 156"/>
                <a:gd name="T33" fmla="*/ 30 h 176"/>
                <a:gd name="T34" fmla="*/ 122 w 156"/>
                <a:gd name="T35" fmla="*/ 170 h 176"/>
                <a:gd name="T36" fmla="*/ 122 w 156"/>
                <a:gd name="T37" fmla="*/ 170 h 176"/>
                <a:gd name="T38" fmla="*/ 128 w 156"/>
                <a:gd name="T39" fmla="*/ 176 h 176"/>
                <a:gd name="T40" fmla="*/ 136 w 156"/>
                <a:gd name="T41" fmla="*/ 176 h 176"/>
                <a:gd name="T42" fmla="*/ 142 w 156"/>
                <a:gd name="T43" fmla="*/ 176 h 176"/>
                <a:gd name="T44" fmla="*/ 148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148" y="172"/>
                  </a:moveTo>
                  <a:lnTo>
                    <a:pt x="148" y="172"/>
                  </a:lnTo>
                  <a:lnTo>
                    <a:pt x="154" y="166"/>
                  </a:lnTo>
                  <a:lnTo>
                    <a:pt x="156" y="160"/>
                  </a:lnTo>
                  <a:lnTo>
                    <a:pt x="154" y="154"/>
                  </a:lnTo>
                  <a:lnTo>
                    <a:pt x="150" y="14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8" y="176"/>
                  </a:lnTo>
                  <a:lnTo>
                    <a:pt x="136" y="176"/>
                  </a:lnTo>
                  <a:lnTo>
                    <a:pt x="142" y="176"/>
                  </a:lnTo>
                  <a:lnTo>
                    <a:pt x="148" y="172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CA2B6B49-449B-4544-997C-63F7C1D54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078" y="4452937"/>
              <a:ext cx="123825" cy="139700"/>
            </a:xfrm>
            <a:custGeom>
              <a:avLst/>
              <a:gdLst>
                <a:gd name="T0" fmla="*/ 148 w 156"/>
                <a:gd name="T1" fmla="*/ 172 h 176"/>
                <a:gd name="T2" fmla="*/ 148 w 156"/>
                <a:gd name="T3" fmla="*/ 172 h 176"/>
                <a:gd name="T4" fmla="*/ 154 w 156"/>
                <a:gd name="T5" fmla="*/ 166 h 176"/>
                <a:gd name="T6" fmla="*/ 156 w 156"/>
                <a:gd name="T7" fmla="*/ 160 h 176"/>
                <a:gd name="T8" fmla="*/ 154 w 156"/>
                <a:gd name="T9" fmla="*/ 154 h 176"/>
                <a:gd name="T10" fmla="*/ 150 w 156"/>
                <a:gd name="T11" fmla="*/ 146 h 176"/>
                <a:gd name="T12" fmla="*/ 32 w 156"/>
                <a:gd name="T13" fmla="*/ 6 h 176"/>
                <a:gd name="T14" fmla="*/ 32 w 156"/>
                <a:gd name="T15" fmla="*/ 6 h 176"/>
                <a:gd name="T16" fmla="*/ 26 w 156"/>
                <a:gd name="T17" fmla="*/ 2 h 176"/>
                <a:gd name="T18" fmla="*/ 20 w 156"/>
                <a:gd name="T19" fmla="*/ 0 h 176"/>
                <a:gd name="T20" fmla="*/ 12 w 156"/>
                <a:gd name="T21" fmla="*/ 2 h 176"/>
                <a:gd name="T22" fmla="*/ 6 w 156"/>
                <a:gd name="T23" fmla="*/ 4 h 176"/>
                <a:gd name="T24" fmla="*/ 6 w 156"/>
                <a:gd name="T25" fmla="*/ 4 h 176"/>
                <a:gd name="T26" fmla="*/ 2 w 156"/>
                <a:gd name="T27" fmla="*/ 10 h 176"/>
                <a:gd name="T28" fmla="*/ 0 w 156"/>
                <a:gd name="T29" fmla="*/ 18 h 176"/>
                <a:gd name="T30" fmla="*/ 0 w 156"/>
                <a:gd name="T31" fmla="*/ 24 h 176"/>
                <a:gd name="T32" fmla="*/ 4 w 156"/>
                <a:gd name="T33" fmla="*/ 30 h 176"/>
                <a:gd name="T34" fmla="*/ 122 w 156"/>
                <a:gd name="T35" fmla="*/ 170 h 176"/>
                <a:gd name="T36" fmla="*/ 122 w 156"/>
                <a:gd name="T37" fmla="*/ 170 h 176"/>
                <a:gd name="T38" fmla="*/ 128 w 156"/>
                <a:gd name="T39" fmla="*/ 176 h 176"/>
                <a:gd name="T40" fmla="*/ 136 w 156"/>
                <a:gd name="T41" fmla="*/ 176 h 176"/>
                <a:gd name="T42" fmla="*/ 142 w 156"/>
                <a:gd name="T43" fmla="*/ 176 h 176"/>
                <a:gd name="T44" fmla="*/ 148 w 156"/>
                <a:gd name="T45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76">
                  <a:moveTo>
                    <a:pt x="148" y="172"/>
                  </a:moveTo>
                  <a:lnTo>
                    <a:pt x="148" y="172"/>
                  </a:lnTo>
                  <a:lnTo>
                    <a:pt x="154" y="166"/>
                  </a:lnTo>
                  <a:lnTo>
                    <a:pt x="156" y="160"/>
                  </a:lnTo>
                  <a:lnTo>
                    <a:pt x="154" y="154"/>
                  </a:lnTo>
                  <a:lnTo>
                    <a:pt x="150" y="14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8" y="176"/>
                  </a:lnTo>
                  <a:lnTo>
                    <a:pt x="136" y="176"/>
                  </a:lnTo>
                  <a:lnTo>
                    <a:pt x="142" y="176"/>
                  </a:lnTo>
                  <a:lnTo>
                    <a:pt x="148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90BE4E68-1A2D-43AB-B715-BEA29961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140" y="4630737"/>
              <a:ext cx="155575" cy="100013"/>
            </a:xfrm>
            <a:custGeom>
              <a:avLst/>
              <a:gdLst>
                <a:gd name="T0" fmla="*/ 194 w 196"/>
                <a:gd name="T1" fmla="*/ 116 h 126"/>
                <a:gd name="T2" fmla="*/ 194 w 196"/>
                <a:gd name="T3" fmla="*/ 116 h 126"/>
                <a:gd name="T4" fmla="*/ 196 w 196"/>
                <a:gd name="T5" fmla="*/ 110 h 126"/>
                <a:gd name="T6" fmla="*/ 196 w 196"/>
                <a:gd name="T7" fmla="*/ 102 h 126"/>
                <a:gd name="T8" fmla="*/ 192 w 196"/>
                <a:gd name="T9" fmla="*/ 96 h 126"/>
                <a:gd name="T10" fmla="*/ 186 w 196"/>
                <a:gd name="T11" fmla="*/ 92 h 126"/>
                <a:gd name="T12" fmla="*/ 28 w 196"/>
                <a:gd name="T13" fmla="*/ 2 h 126"/>
                <a:gd name="T14" fmla="*/ 28 w 196"/>
                <a:gd name="T15" fmla="*/ 2 h 126"/>
                <a:gd name="T16" fmla="*/ 20 w 196"/>
                <a:gd name="T17" fmla="*/ 0 h 126"/>
                <a:gd name="T18" fmla="*/ 14 w 196"/>
                <a:gd name="T19" fmla="*/ 0 h 126"/>
                <a:gd name="T20" fmla="*/ 6 w 196"/>
                <a:gd name="T21" fmla="*/ 2 h 126"/>
                <a:gd name="T22" fmla="*/ 2 w 196"/>
                <a:gd name="T23" fmla="*/ 8 h 126"/>
                <a:gd name="T24" fmla="*/ 2 w 196"/>
                <a:gd name="T25" fmla="*/ 8 h 126"/>
                <a:gd name="T26" fmla="*/ 0 w 196"/>
                <a:gd name="T27" fmla="*/ 16 h 126"/>
                <a:gd name="T28" fmla="*/ 0 w 196"/>
                <a:gd name="T29" fmla="*/ 22 h 126"/>
                <a:gd name="T30" fmla="*/ 4 w 196"/>
                <a:gd name="T31" fmla="*/ 28 h 126"/>
                <a:gd name="T32" fmla="*/ 8 w 196"/>
                <a:gd name="T33" fmla="*/ 34 h 126"/>
                <a:gd name="T34" fmla="*/ 168 w 196"/>
                <a:gd name="T35" fmla="*/ 124 h 126"/>
                <a:gd name="T36" fmla="*/ 168 w 196"/>
                <a:gd name="T37" fmla="*/ 124 h 126"/>
                <a:gd name="T38" fmla="*/ 176 w 196"/>
                <a:gd name="T39" fmla="*/ 126 h 126"/>
                <a:gd name="T40" fmla="*/ 182 w 196"/>
                <a:gd name="T41" fmla="*/ 126 h 126"/>
                <a:gd name="T42" fmla="*/ 190 w 196"/>
                <a:gd name="T43" fmla="*/ 122 h 126"/>
                <a:gd name="T44" fmla="*/ 194 w 196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26">
                  <a:moveTo>
                    <a:pt x="194" y="116"/>
                  </a:moveTo>
                  <a:lnTo>
                    <a:pt x="194" y="116"/>
                  </a:lnTo>
                  <a:lnTo>
                    <a:pt x="196" y="110"/>
                  </a:lnTo>
                  <a:lnTo>
                    <a:pt x="196" y="102"/>
                  </a:lnTo>
                  <a:lnTo>
                    <a:pt x="192" y="96"/>
                  </a:lnTo>
                  <a:lnTo>
                    <a:pt x="186" y="9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4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76" y="126"/>
                  </a:lnTo>
                  <a:lnTo>
                    <a:pt x="182" y="126"/>
                  </a:lnTo>
                  <a:lnTo>
                    <a:pt x="190" y="122"/>
                  </a:lnTo>
                  <a:lnTo>
                    <a:pt x="194" y="1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E4A32FA3-67F4-4E72-8BBD-01277620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140" y="4630737"/>
              <a:ext cx="155575" cy="100013"/>
            </a:xfrm>
            <a:custGeom>
              <a:avLst/>
              <a:gdLst>
                <a:gd name="T0" fmla="*/ 194 w 196"/>
                <a:gd name="T1" fmla="*/ 116 h 126"/>
                <a:gd name="T2" fmla="*/ 194 w 196"/>
                <a:gd name="T3" fmla="*/ 116 h 126"/>
                <a:gd name="T4" fmla="*/ 196 w 196"/>
                <a:gd name="T5" fmla="*/ 110 h 126"/>
                <a:gd name="T6" fmla="*/ 196 w 196"/>
                <a:gd name="T7" fmla="*/ 102 h 126"/>
                <a:gd name="T8" fmla="*/ 192 w 196"/>
                <a:gd name="T9" fmla="*/ 96 h 126"/>
                <a:gd name="T10" fmla="*/ 186 w 196"/>
                <a:gd name="T11" fmla="*/ 92 h 126"/>
                <a:gd name="T12" fmla="*/ 28 w 196"/>
                <a:gd name="T13" fmla="*/ 2 h 126"/>
                <a:gd name="T14" fmla="*/ 28 w 196"/>
                <a:gd name="T15" fmla="*/ 2 h 126"/>
                <a:gd name="T16" fmla="*/ 20 w 196"/>
                <a:gd name="T17" fmla="*/ 0 h 126"/>
                <a:gd name="T18" fmla="*/ 14 w 196"/>
                <a:gd name="T19" fmla="*/ 0 h 126"/>
                <a:gd name="T20" fmla="*/ 6 w 196"/>
                <a:gd name="T21" fmla="*/ 2 h 126"/>
                <a:gd name="T22" fmla="*/ 2 w 196"/>
                <a:gd name="T23" fmla="*/ 8 h 126"/>
                <a:gd name="T24" fmla="*/ 2 w 196"/>
                <a:gd name="T25" fmla="*/ 8 h 126"/>
                <a:gd name="T26" fmla="*/ 0 w 196"/>
                <a:gd name="T27" fmla="*/ 16 h 126"/>
                <a:gd name="T28" fmla="*/ 0 w 196"/>
                <a:gd name="T29" fmla="*/ 22 h 126"/>
                <a:gd name="T30" fmla="*/ 4 w 196"/>
                <a:gd name="T31" fmla="*/ 28 h 126"/>
                <a:gd name="T32" fmla="*/ 8 w 196"/>
                <a:gd name="T33" fmla="*/ 34 h 126"/>
                <a:gd name="T34" fmla="*/ 168 w 196"/>
                <a:gd name="T35" fmla="*/ 124 h 126"/>
                <a:gd name="T36" fmla="*/ 168 w 196"/>
                <a:gd name="T37" fmla="*/ 124 h 126"/>
                <a:gd name="T38" fmla="*/ 176 w 196"/>
                <a:gd name="T39" fmla="*/ 126 h 126"/>
                <a:gd name="T40" fmla="*/ 182 w 196"/>
                <a:gd name="T41" fmla="*/ 126 h 126"/>
                <a:gd name="T42" fmla="*/ 190 w 196"/>
                <a:gd name="T43" fmla="*/ 122 h 126"/>
                <a:gd name="T44" fmla="*/ 194 w 196"/>
                <a:gd name="T4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26">
                  <a:moveTo>
                    <a:pt x="194" y="116"/>
                  </a:moveTo>
                  <a:lnTo>
                    <a:pt x="194" y="116"/>
                  </a:lnTo>
                  <a:lnTo>
                    <a:pt x="196" y="110"/>
                  </a:lnTo>
                  <a:lnTo>
                    <a:pt x="196" y="102"/>
                  </a:lnTo>
                  <a:lnTo>
                    <a:pt x="192" y="96"/>
                  </a:lnTo>
                  <a:lnTo>
                    <a:pt x="186" y="9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4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76" y="126"/>
                  </a:lnTo>
                  <a:lnTo>
                    <a:pt x="182" y="126"/>
                  </a:lnTo>
                  <a:lnTo>
                    <a:pt x="190" y="122"/>
                  </a:lnTo>
                  <a:lnTo>
                    <a:pt x="194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D0396C67-EADE-4B4C-A798-C29EB9A5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053" y="4841875"/>
              <a:ext cx="173038" cy="50800"/>
            </a:xfrm>
            <a:custGeom>
              <a:avLst/>
              <a:gdLst>
                <a:gd name="T0" fmla="*/ 218 w 218"/>
                <a:gd name="T1" fmla="*/ 50 h 64"/>
                <a:gd name="T2" fmla="*/ 218 w 218"/>
                <a:gd name="T3" fmla="*/ 50 h 64"/>
                <a:gd name="T4" fmla="*/ 216 w 218"/>
                <a:gd name="T5" fmla="*/ 42 h 64"/>
                <a:gd name="T6" fmla="*/ 214 w 218"/>
                <a:gd name="T7" fmla="*/ 36 h 64"/>
                <a:gd name="T8" fmla="*/ 208 w 218"/>
                <a:gd name="T9" fmla="*/ 32 h 64"/>
                <a:gd name="T10" fmla="*/ 202 w 218"/>
                <a:gd name="T11" fmla="*/ 28 h 64"/>
                <a:gd name="T12" fmla="*/ 20 w 218"/>
                <a:gd name="T13" fmla="*/ 0 h 64"/>
                <a:gd name="T14" fmla="*/ 20 w 218"/>
                <a:gd name="T15" fmla="*/ 0 h 64"/>
                <a:gd name="T16" fmla="*/ 14 w 218"/>
                <a:gd name="T17" fmla="*/ 0 h 64"/>
                <a:gd name="T18" fmla="*/ 8 w 218"/>
                <a:gd name="T19" fmla="*/ 2 h 64"/>
                <a:gd name="T20" fmla="*/ 2 w 218"/>
                <a:gd name="T21" fmla="*/ 8 h 64"/>
                <a:gd name="T22" fmla="*/ 0 w 218"/>
                <a:gd name="T23" fmla="*/ 14 h 64"/>
                <a:gd name="T24" fmla="*/ 0 w 218"/>
                <a:gd name="T25" fmla="*/ 14 h 64"/>
                <a:gd name="T26" fmla="*/ 0 w 218"/>
                <a:gd name="T27" fmla="*/ 22 h 64"/>
                <a:gd name="T28" fmla="*/ 4 w 218"/>
                <a:gd name="T29" fmla="*/ 28 h 64"/>
                <a:gd name="T30" fmla="*/ 8 w 218"/>
                <a:gd name="T31" fmla="*/ 32 h 64"/>
                <a:gd name="T32" fmla="*/ 14 w 218"/>
                <a:gd name="T33" fmla="*/ 36 h 64"/>
                <a:gd name="T34" fmla="*/ 196 w 218"/>
                <a:gd name="T35" fmla="*/ 64 h 64"/>
                <a:gd name="T36" fmla="*/ 196 w 218"/>
                <a:gd name="T37" fmla="*/ 64 h 64"/>
                <a:gd name="T38" fmla="*/ 204 w 218"/>
                <a:gd name="T39" fmla="*/ 64 h 64"/>
                <a:gd name="T40" fmla="*/ 210 w 218"/>
                <a:gd name="T41" fmla="*/ 62 h 64"/>
                <a:gd name="T42" fmla="*/ 214 w 218"/>
                <a:gd name="T43" fmla="*/ 56 h 64"/>
                <a:gd name="T44" fmla="*/ 218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218" y="50"/>
                  </a:moveTo>
                  <a:lnTo>
                    <a:pt x="218" y="50"/>
                  </a:lnTo>
                  <a:lnTo>
                    <a:pt x="216" y="42"/>
                  </a:lnTo>
                  <a:lnTo>
                    <a:pt x="214" y="36"/>
                  </a:lnTo>
                  <a:lnTo>
                    <a:pt x="208" y="32"/>
                  </a:lnTo>
                  <a:lnTo>
                    <a:pt x="202" y="2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4" y="3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10" y="62"/>
                  </a:lnTo>
                  <a:lnTo>
                    <a:pt x="214" y="56"/>
                  </a:lnTo>
                  <a:lnTo>
                    <a:pt x="218" y="5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64B05C47-93C1-4025-AFD6-003556D7E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053" y="4841875"/>
              <a:ext cx="173038" cy="50800"/>
            </a:xfrm>
            <a:custGeom>
              <a:avLst/>
              <a:gdLst>
                <a:gd name="T0" fmla="*/ 218 w 218"/>
                <a:gd name="T1" fmla="*/ 50 h 64"/>
                <a:gd name="T2" fmla="*/ 218 w 218"/>
                <a:gd name="T3" fmla="*/ 50 h 64"/>
                <a:gd name="T4" fmla="*/ 216 w 218"/>
                <a:gd name="T5" fmla="*/ 42 h 64"/>
                <a:gd name="T6" fmla="*/ 214 w 218"/>
                <a:gd name="T7" fmla="*/ 36 h 64"/>
                <a:gd name="T8" fmla="*/ 208 w 218"/>
                <a:gd name="T9" fmla="*/ 32 h 64"/>
                <a:gd name="T10" fmla="*/ 202 w 218"/>
                <a:gd name="T11" fmla="*/ 28 h 64"/>
                <a:gd name="T12" fmla="*/ 20 w 218"/>
                <a:gd name="T13" fmla="*/ 0 h 64"/>
                <a:gd name="T14" fmla="*/ 20 w 218"/>
                <a:gd name="T15" fmla="*/ 0 h 64"/>
                <a:gd name="T16" fmla="*/ 14 w 218"/>
                <a:gd name="T17" fmla="*/ 0 h 64"/>
                <a:gd name="T18" fmla="*/ 8 w 218"/>
                <a:gd name="T19" fmla="*/ 2 h 64"/>
                <a:gd name="T20" fmla="*/ 2 w 218"/>
                <a:gd name="T21" fmla="*/ 8 h 64"/>
                <a:gd name="T22" fmla="*/ 0 w 218"/>
                <a:gd name="T23" fmla="*/ 14 h 64"/>
                <a:gd name="T24" fmla="*/ 0 w 218"/>
                <a:gd name="T25" fmla="*/ 14 h 64"/>
                <a:gd name="T26" fmla="*/ 0 w 218"/>
                <a:gd name="T27" fmla="*/ 22 h 64"/>
                <a:gd name="T28" fmla="*/ 4 w 218"/>
                <a:gd name="T29" fmla="*/ 28 h 64"/>
                <a:gd name="T30" fmla="*/ 8 w 218"/>
                <a:gd name="T31" fmla="*/ 32 h 64"/>
                <a:gd name="T32" fmla="*/ 14 w 218"/>
                <a:gd name="T33" fmla="*/ 36 h 64"/>
                <a:gd name="T34" fmla="*/ 196 w 218"/>
                <a:gd name="T35" fmla="*/ 64 h 64"/>
                <a:gd name="T36" fmla="*/ 196 w 218"/>
                <a:gd name="T37" fmla="*/ 64 h 64"/>
                <a:gd name="T38" fmla="*/ 204 w 218"/>
                <a:gd name="T39" fmla="*/ 64 h 64"/>
                <a:gd name="T40" fmla="*/ 210 w 218"/>
                <a:gd name="T41" fmla="*/ 62 h 64"/>
                <a:gd name="T42" fmla="*/ 214 w 218"/>
                <a:gd name="T43" fmla="*/ 56 h 64"/>
                <a:gd name="T44" fmla="*/ 218 w 218"/>
                <a:gd name="T45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64">
                  <a:moveTo>
                    <a:pt x="218" y="50"/>
                  </a:moveTo>
                  <a:lnTo>
                    <a:pt x="218" y="50"/>
                  </a:lnTo>
                  <a:lnTo>
                    <a:pt x="216" y="42"/>
                  </a:lnTo>
                  <a:lnTo>
                    <a:pt x="214" y="36"/>
                  </a:lnTo>
                  <a:lnTo>
                    <a:pt x="208" y="32"/>
                  </a:lnTo>
                  <a:lnTo>
                    <a:pt x="202" y="2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4" y="3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10" y="62"/>
                  </a:lnTo>
                  <a:lnTo>
                    <a:pt x="214" y="56"/>
                  </a:lnTo>
                  <a:lnTo>
                    <a:pt x="21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0A153CF5-0342-47F2-8A76-5575899D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578" y="5029200"/>
              <a:ext cx="171450" cy="57150"/>
            </a:xfrm>
            <a:custGeom>
              <a:avLst/>
              <a:gdLst>
                <a:gd name="T0" fmla="*/ 216 w 216"/>
                <a:gd name="T1" fmla="*/ 16 h 72"/>
                <a:gd name="T2" fmla="*/ 216 w 216"/>
                <a:gd name="T3" fmla="*/ 16 h 72"/>
                <a:gd name="T4" fmla="*/ 214 w 216"/>
                <a:gd name="T5" fmla="*/ 8 h 72"/>
                <a:gd name="T6" fmla="*/ 208 w 216"/>
                <a:gd name="T7" fmla="*/ 4 h 72"/>
                <a:gd name="T8" fmla="*/ 202 w 216"/>
                <a:gd name="T9" fmla="*/ 0 h 72"/>
                <a:gd name="T10" fmla="*/ 196 w 216"/>
                <a:gd name="T11" fmla="*/ 0 h 72"/>
                <a:gd name="T12" fmla="*/ 16 w 216"/>
                <a:gd name="T13" fmla="*/ 36 h 72"/>
                <a:gd name="T14" fmla="*/ 16 w 216"/>
                <a:gd name="T15" fmla="*/ 36 h 72"/>
                <a:gd name="T16" fmla="*/ 8 w 216"/>
                <a:gd name="T17" fmla="*/ 38 h 72"/>
                <a:gd name="T18" fmla="*/ 4 w 216"/>
                <a:gd name="T19" fmla="*/ 44 h 72"/>
                <a:gd name="T20" fmla="*/ 0 w 216"/>
                <a:gd name="T21" fmla="*/ 50 h 72"/>
                <a:gd name="T22" fmla="*/ 0 w 216"/>
                <a:gd name="T23" fmla="*/ 58 h 72"/>
                <a:gd name="T24" fmla="*/ 0 w 216"/>
                <a:gd name="T25" fmla="*/ 58 h 72"/>
                <a:gd name="T26" fmla="*/ 4 w 216"/>
                <a:gd name="T27" fmla="*/ 64 h 72"/>
                <a:gd name="T28" fmla="*/ 8 w 216"/>
                <a:gd name="T29" fmla="*/ 68 h 72"/>
                <a:gd name="T30" fmla="*/ 14 w 216"/>
                <a:gd name="T31" fmla="*/ 72 h 72"/>
                <a:gd name="T32" fmla="*/ 22 w 216"/>
                <a:gd name="T33" fmla="*/ 72 h 72"/>
                <a:gd name="T34" fmla="*/ 202 w 216"/>
                <a:gd name="T35" fmla="*/ 36 h 72"/>
                <a:gd name="T36" fmla="*/ 202 w 216"/>
                <a:gd name="T37" fmla="*/ 36 h 72"/>
                <a:gd name="T38" fmla="*/ 208 w 216"/>
                <a:gd name="T39" fmla="*/ 34 h 72"/>
                <a:gd name="T40" fmla="*/ 214 w 216"/>
                <a:gd name="T41" fmla="*/ 30 h 72"/>
                <a:gd name="T42" fmla="*/ 216 w 216"/>
                <a:gd name="T43" fmla="*/ 22 h 72"/>
                <a:gd name="T44" fmla="*/ 216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216" y="16"/>
                  </a:moveTo>
                  <a:lnTo>
                    <a:pt x="216" y="16"/>
                  </a:lnTo>
                  <a:lnTo>
                    <a:pt x="214" y="8"/>
                  </a:lnTo>
                  <a:lnTo>
                    <a:pt x="208" y="4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" y="64"/>
                  </a:lnTo>
                  <a:lnTo>
                    <a:pt x="8" y="68"/>
                  </a:lnTo>
                  <a:lnTo>
                    <a:pt x="14" y="72"/>
                  </a:lnTo>
                  <a:lnTo>
                    <a:pt x="22" y="72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4"/>
                  </a:lnTo>
                  <a:lnTo>
                    <a:pt x="214" y="30"/>
                  </a:lnTo>
                  <a:lnTo>
                    <a:pt x="216" y="22"/>
                  </a:lnTo>
                  <a:lnTo>
                    <a:pt x="216" y="16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7" name="Freeform 57">
              <a:extLst>
                <a:ext uri="{FF2B5EF4-FFF2-40B4-BE49-F238E27FC236}">
                  <a16:creationId xmlns:a16="http://schemas.microsoft.com/office/drawing/2014/main" id="{D911A7AC-DCB9-4444-9167-75B27D80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578" y="5029200"/>
              <a:ext cx="171450" cy="57150"/>
            </a:xfrm>
            <a:custGeom>
              <a:avLst/>
              <a:gdLst>
                <a:gd name="T0" fmla="*/ 216 w 216"/>
                <a:gd name="T1" fmla="*/ 16 h 72"/>
                <a:gd name="T2" fmla="*/ 216 w 216"/>
                <a:gd name="T3" fmla="*/ 16 h 72"/>
                <a:gd name="T4" fmla="*/ 214 w 216"/>
                <a:gd name="T5" fmla="*/ 8 h 72"/>
                <a:gd name="T6" fmla="*/ 208 w 216"/>
                <a:gd name="T7" fmla="*/ 4 h 72"/>
                <a:gd name="T8" fmla="*/ 202 w 216"/>
                <a:gd name="T9" fmla="*/ 0 h 72"/>
                <a:gd name="T10" fmla="*/ 196 w 216"/>
                <a:gd name="T11" fmla="*/ 0 h 72"/>
                <a:gd name="T12" fmla="*/ 16 w 216"/>
                <a:gd name="T13" fmla="*/ 36 h 72"/>
                <a:gd name="T14" fmla="*/ 16 w 216"/>
                <a:gd name="T15" fmla="*/ 36 h 72"/>
                <a:gd name="T16" fmla="*/ 8 w 216"/>
                <a:gd name="T17" fmla="*/ 38 h 72"/>
                <a:gd name="T18" fmla="*/ 4 w 216"/>
                <a:gd name="T19" fmla="*/ 44 h 72"/>
                <a:gd name="T20" fmla="*/ 0 w 216"/>
                <a:gd name="T21" fmla="*/ 50 h 72"/>
                <a:gd name="T22" fmla="*/ 0 w 216"/>
                <a:gd name="T23" fmla="*/ 58 h 72"/>
                <a:gd name="T24" fmla="*/ 0 w 216"/>
                <a:gd name="T25" fmla="*/ 58 h 72"/>
                <a:gd name="T26" fmla="*/ 4 w 216"/>
                <a:gd name="T27" fmla="*/ 64 h 72"/>
                <a:gd name="T28" fmla="*/ 8 w 216"/>
                <a:gd name="T29" fmla="*/ 68 h 72"/>
                <a:gd name="T30" fmla="*/ 14 w 216"/>
                <a:gd name="T31" fmla="*/ 72 h 72"/>
                <a:gd name="T32" fmla="*/ 22 w 216"/>
                <a:gd name="T33" fmla="*/ 72 h 72"/>
                <a:gd name="T34" fmla="*/ 202 w 216"/>
                <a:gd name="T35" fmla="*/ 36 h 72"/>
                <a:gd name="T36" fmla="*/ 202 w 216"/>
                <a:gd name="T37" fmla="*/ 36 h 72"/>
                <a:gd name="T38" fmla="*/ 208 w 216"/>
                <a:gd name="T39" fmla="*/ 34 h 72"/>
                <a:gd name="T40" fmla="*/ 214 w 216"/>
                <a:gd name="T41" fmla="*/ 30 h 72"/>
                <a:gd name="T42" fmla="*/ 216 w 216"/>
                <a:gd name="T43" fmla="*/ 22 h 72"/>
                <a:gd name="T44" fmla="*/ 216 w 216"/>
                <a:gd name="T45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72">
                  <a:moveTo>
                    <a:pt x="216" y="16"/>
                  </a:moveTo>
                  <a:lnTo>
                    <a:pt x="216" y="16"/>
                  </a:lnTo>
                  <a:lnTo>
                    <a:pt x="214" y="8"/>
                  </a:lnTo>
                  <a:lnTo>
                    <a:pt x="208" y="4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" y="64"/>
                  </a:lnTo>
                  <a:lnTo>
                    <a:pt x="8" y="68"/>
                  </a:lnTo>
                  <a:lnTo>
                    <a:pt x="14" y="72"/>
                  </a:lnTo>
                  <a:lnTo>
                    <a:pt x="22" y="72"/>
                  </a:lnTo>
                  <a:lnTo>
                    <a:pt x="202" y="36"/>
                  </a:lnTo>
                  <a:lnTo>
                    <a:pt x="202" y="36"/>
                  </a:lnTo>
                  <a:lnTo>
                    <a:pt x="208" y="34"/>
                  </a:lnTo>
                  <a:lnTo>
                    <a:pt x="214" y="30"/>
                  </a:lnTo>
                  <a:lnTo>
                    <a:pt x="216" y="22"/>
                  </a:lnTo>
                  <a:lnTo>
                    <a:pt x="216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AE94CE19-6A60-439A-A8FB-BE418394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303" y="5184775"/>
              <a:ext cx="153988" cy="104775"/>
            </a:xfrm>
            <a:custGeom>
              <a:avLst/>
              <a:gdLst>
                <a:gd name="T0" fmla="*/ 192 w 194"/>
                <a:gd name="T1" fmla="*/ 10 h 132"/>
                <a:gd name="T2" fmla="*/ 192 w 194"/>
                <a:gd name="T3" fmla="*/ 10 h 132"/>
                <a:gd name="T4" fmla="*/ 186 w 194"/>
                <a:gd name="T5" fmla="*/ 4 h 132"/>
                <a:gd name="T6" fmla="*/ 180 w 194"/>
                <a:gd name="T7" fmla="*/ 2 h 132"/>
                <a:gd name="T8" fmla="*/ 174 w 194"/>
                <a:gd name="T9" fmla="*/ 0 h 132"/>
                <a:gd name="T10" fmla="*/ 166 w 194"/>
                <a:gd name="T11" fmla="*/ 4 h 132"/>
                <a:gd name="T12" fmla="*/ 10 w 194"/>
                <a:gd name="T13" fmla="*/ 98 h 132"/>
                <a:gd name="T14" fmla="*/ 10 w 194"/>
                <a:gd name="T15" fmla="*/ 98 h 132"/>
                <a:gd name="T16" fmla="*/ 4 w 194"/>
                <a:gd name="T17" fmla="*/ 104 h 132"/>
                <a:gd name="T18" fmla="*/ 2 w 194"/>
                <a:gd name="T19" fmla="*/ 110 h 132"/>
                <a:gd name="T20" fmla="*/ 0 w 194"/>
                <a:gd name="T21" fmla="*/ 116 h 132"/>
                <a:gd name="T22" fmla="*/ 4 w 194"/>
                <a:gd name="T23" fmla="*/ 124 h 132"/>
                <a:gd name="T24" fmla="*/ 4 w 194"/>
                <a:gd name="T25" fmla="*/ 124 h 132"/>
                <a:gd name="T26" fmla="*/ 8 w 194"/>
                <a:gd name="T27" fmla="*/ 128 h 132"/>
                <a:gd name="T28" fmla="*/ 14 w 194"/>
                <a:gd name="T29" fmla="*/ 132 h 132"/>
                <a:gd name="T30" fmla="*/ 22 w 194"/>
                <a:gd name="T31" fmla="*/ 132 h 132"/>
                <a:gd name="T32" fmla="*/ 28 w 194"/>
                <a:gd name="T33" fmla="*/ 130 h 132"/>
                <a:gd name="T34" fmla="*/ 186 w 194"/>
                <a:gd name="T35" fmla="*/ 34 h 132"/>
                <a:gd name="T36" fmla="*/ 186 w 194"/>
                <a:gd name="T37" fmla="*/ 34 h 132"/>
                <a:gd name="T38" fmla="*/ 190 w 194"/>
                <a:gd name="T39" fmla="*/ 30 h 132"/>
                <a:gd name="T40" fmla="*/ 194 w 194"/>
                <a:gd name="T41" fmla="*/ 24 h 132"/>
                <a:gd name="T42" fmla="*/ 194 w 194"/>
                <a:gd name="T43" fmla="*/ 16 h 132"/>
                <a:gd name="T44" fmla="*/ 192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192" y="10"/>
                  </a:moveTo>
                  <a:lnTo>
                    <a:pt x="192" y="10"/>
                  </a:lnTo>
                  <a:lnTo>
                    <a:pt x="186" y="4"/>
                  </a:lnTo>
                  <a:lnTo>
                    <a:pt x="180" y="2"/>
                  </a:lnTo>
                  <a:lnTo>
                    <a:pt x="174" y="0"/>
                  </a:lnTo>
                  <a:lnTo>
                    <a:pt x="166" y="4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2" y="110"/>
                  </a:lnTo>
                  <a:lnTo>
                    <a:pt x="0" y="116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8"/>
                  </a:lnTo>
                  <a:lnTo>
                    <a:pt x="14" y="132"/>
                  </a:lnTo>
                  <a:lnTo>
                    <a:pt x="22" y="132"/>
                  </a:lnTo>
                  <a:lnTo>
                    <a:pt x="28" y="13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90" y="30"/>
                  </a:lnTo>
                  <a:lnTo>
                    <a:pt x="194" y="24"/>
                  </a:lnTo>
                  <a:lnTo>
                    <a:pt x="194" y="16"/>
                  </a:lnTo>
                  <a:lnTo>
                    <a:pt x="192" y="10"/>
                  </a:lnTo>
                  <a:close/>
                </a:path>
              </a:pathLst>
            </a:custGeom>
            <a:solidFill>
              <a:srgbClr val="F68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9" name="Freeform 59">
              <a:extLst>
                <a:ext uri="{FF2B5EF4-FFF2-40B4-BE49-F238E27FC236}">
                  <a16:creationId xmlns:a16="http://schemas.microsoft.com/office/drawing/2014/main" id="{19C4A8BD-103C-407D-8D9D-FFD00E67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303" y="5184775"/>
              <a:ext cx="153988" cy="104775"/>
            </a:xfrm>
            <a:custGeom>
              <a:avLst/>
              <a:gdLst>
                <a:gd name="T0" fmla="*/ 192 w 194"/>
                <a:gd name="T1" fmla="*/ 10 h 132"/>
                <a:gd name="T2" fmla="*/ 192 w 194"/>
                <a:gd name="T3" fmla="*/ 10 h 132"/>
                <a:gd name="T4" fmla="*/ 186 w 194"/>
                <a:gd name="T5" fmla="*/ 4 h 132"/>
                <a:gd name="T6" fmla="*/ 180 w 194"/>
                <a:gd name="T7" fmla="*/ 2 h 132"/>
                <a:gd name="T8" fmla="*/ 174 w 194"/>
                <a:gd name="T9" fmla="*/ 0 h 132"/>
                <a:gd name="T10" fmla="*/ 166 w 194"/>
                <a:gd name="T11" fmla="*/ 4 h 132"/>
                <a:gd name="T12" fmla="*/ 10 w 194"/>
                <a:gd name="T13" fmla="*/ 98 h 132"/>
                <a:gd name="T14" fmla="*/ 10 w 194"/>
                <a:gd name="T15" fmla="*/ 98 h 132"/>
                <a:gd name="T16" fmla="*/ 4 w 194"/>
                <a:gd name="T17" fmla="*/ 104 h 132"/>
                <a:gd name="T18" fmla="*/ 2 w 194"/>
                <a:gd name="T19" fmla="*/ 110 h 132"/>
                <a:gd name="T20" fmla="*/ 0 w 194"/>
                <a:gd name="T21" fmla="*/ 116 h 132"/>
                <a:gd name="T22" fmla="*/ 4 w 194"/>
                <a:gd name="T23" fmla="*/ 124 h 132"/>
                <a:gd name="T24" fmla="*/ 4 w 194"/>
                <a:gd name="T25" fmla="*/ 124 h 132"/>
                <a:gd name="T26" fmla="*/ 8 w 194"/>
                <a:gd name="T27" fmla="*/ 128 h 132"/>
                <a:gd name="T28" fmla="*/ 14 w 194"/>
                <a:gd name="T29" fmla="*/ 132 h 132"/>
                <a:gd name="T30" fmla="*/ 22 w 194"/>
                <a:gd name="T31" fmla="*/ 132 h 132"/>
                <a:gd name="T32" fmla="*/ 28 w 194"/>
                <a:gd name="T33" fmla="*/ 130 h 132"/>
                <a:gd name="T34" fmla="*/ 186 w 194"/>
                <a:gd name="T35" fmla="*/ 34 h 132"/>
                <a:gd name="T36" fmla="*/ 186 w 194"/>
                <a:gd name="T37" fmla="*/ 34 h 132"/>
                <a:gd name="T38" fmla="*/ 190 w 194"/>
                <a:gd name="T39" fmla="*/ 30 h 132"/>
                <a:gd name="T40" fmla="*/ 194 w 194"/>
                <a:gd name="T41" fmla="*/ 24 h 132"/>
                <a:gd name="T42" fmla="*/ 194 w 194"/>
                <a:gd name="T43" fmla="*/ 16 h 132"/>
                <a:gd name="T44" fmla="*/ 192 w 194"/>
                <a:gd name="T45" fmla="*/ 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32">
                  <a:moveTo>
                    <a:pt x="192" y="10"/>
                  </a:moveTo>
                  <a:lnTo>
                    <a:pt x="192" y="10"/>
                  </a:lnTo>
                  <a:lnTo>
                    <a:pt x="186" y="4"/>
                  </a:lnTo>
                  <a:lnTo>
                    <a:pt x="180" y="2"/>
                  </a:lnTo>
                  <a:lnTo>
                    <a:pt x="174" y="0"/>
                  </a:lnTo>
                  <a:lnTo>
                    <a:pt x="166" y="4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2" y="110"/>
                  </a:lnTo>
                  <a:lnTo>
                    <a:pt x="0" y="116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8"/>
                  </a:lnTo>
                  <a:lnTo>
                    <a:pt x="14" y="132"/>
                  </a:lnTo>
                  <a:lnTo>
                    <a:pt x="22" y="132"/>
                  </a:lnTo>
                  <a:lnTo>
                    <a:pt x="28" y="130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90" y="30"/>
                  </a:lnTo>
                  <a:lnTo>
                    <a:pt x="194" y="24"/>
                  </a:lnTo>
                  <a:lnTo>
                    <a:pt x="194" y="16"/>
                  </a:lnTo>
                  <a:lnTo>
                    <a:pt x="192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0" name="Freeform 60">
              <a:extLst>
                <a:ext uri="{FF2B5EF4-FFF2-40B4-BE49-F238E27FC236}">
                  <a16:creationId xmlns:a16="http://schemas.microsoft.com/office/drawing/2014/main" id="{308C6767-802C-405D-B667-81618A26B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015" y="5353050"/>
              <a:ext cx="279400" cy="114300"/>
            </a:xfrm>
            <a:custGeom>
              <a:avLst/>
              <a:gdLst>
                <a:gd name="T0" fmla="*/ 288 w 352"/>
                <a:gd name="T1" fmla="*/ 144 h 144"/>
                <a:gd name="T2" fmla="*/ 56 w 352"/>
                <a:gd name="T3" fmla="*/ 144 h 144"/>
                <a:gd name="T4" fmla="*/ 56 w 352"/>
                <a:gd name="T5" fmla="*/ 144 h 144"/>
                <a:gd name="T6" fmla="*/ 42 w 352"/>
                <a:gd name="T7" fmla="*/ 142 h 144"/>
                <a:gd name="T8" fmla="*/ 32 w 352"/>
                <a:gd name="T9" fmla="*/ 138 h 144"/>
                <a:gd name="T10" fmla="*/ 22 w 352"/>
                <a:gd name="T11" fmla="*/ 130 h 144"/>
                <a:gd name="T12" fmla="*/ 14 w 352"/>
                <a:gd name="T13" fmla="*/ 120 h 144"/>
                <a:gd name="T14" fmla="*/ 8 w 352"/>
                <a:gd name="T15" fmla="*/ 110 h 144"/>
                <a:gd name="T16" fmla="*/ 4 w 352"/>
                <a:gd name="T17" fmla="*/ 98 h 144"/>
                <a:gd name="T18" fmla="*/ 2 w 352"/>
                <a:gd name="T19" fmla="*/ 84 h 144"/>
                <a:gd name="T20" fmla="*/ 0 w 352"/>
                <a:gd name="T21" fmla="*/ 72 h 144"/>
                <a:gd name="T22" fmla="*/ 2 w 352"/>
                <a:gd name="T23" fmla="*/ 58 h 144"/>
                <a:gd name="T24" fmla="*/ 4 w 352"/>
                <a:gd name="T25" fmla="*/ 44 h 144"/>
                <a:gd name="T26" fmla="*/ 8 w 352"/>
                <a:gd name="T27" fmla="*/ 32 h 144"/>
                <a:gd name="T28" fmla="*/ 14 w 352"/>
                <a:gd name="T29" fmla="*/ 22 h 144"/>
                <a:gd name="T30" fmla="*/ 22 w 352"/>
                <a:gd name="T31" fmla="*/ 12 h 144"/>
                <a:gd name="T32" fmla="*/ 32 w 352"/>
                <a:gd name="T33" fmla="*/ 6 h 144"/>
                <a:gd name="T34" fmla="*/ 44 w 352"/>
                <a:gd name="T35" fmla="*/ 0 h 144"/>
                <a:gd name="T36" fmla="*/ 56 w 352"/>
                <a:gd name="T37" fmla="*/ 0 h 144"/>
                <a:gd name="T38" fmla="*/ 288 w 352"/>
                <a:gd name="T39" fmla="*/ 0 h 144"/>
                <a:gd name="T40" fmla="*/ 288 w 352"/>
                <a:gd name="T41" fmla="*/ 0 h 144"/>
                <a:gd name="T42" fmla="*/ 302 w 352"/>
                <a:gd name="T43" fmla="*/ 0 h 144"/>
                <a:gd name="T44" fmla="*/ 316 w 352"/>
                <a:gd name="T45" fmla="*/ 6 h 144"/>
                <a:gd name="T46" fmla="*/ 326 w 352"/>
                <a:gd name="T47" fmla="*/ 12 h 144"/>
                <a:gd name="T48" fmla="*/ 336 w 352"/>
                <a:gd name="T49" fmla="*/ 22 h 144"/>
                <a:gd name="T50" fmla="*/ 342 w 352"/>
                <a:gd name="T51" fmla="*/ 32 h 144"/>
                <a:gd name="T52" fmla="*/ 348 w 352"/>
                <a:gd name="T53" fmla="*/ 44 h 144"/>
                <a:gd name="T54" fmla="*/ 352 w 352"/>
                <a:gd name="T55" fmla="*/ 58 h 144"/>
                <a:gd name="T56" fmla="*/ 352 w 352"/>
                <a:gd name="T57" fmla="*/ 72 h 144"/>
                <a:gd name="T58" fmla="*/ 352 w 352"/>
                <a:gd name="T59" fmla="*/ 84 h 144"/>
                <a:gd name="T60" fmla="*/ 350 w 352"/>
                <a:gd name="T61" fmla="*/ 98 h 144"/>
                <a:gd name="T62" fmla="*/ 344 w 352"/>
                <a:gd name="T63" fmla="*/ 110 h 144"/>
                <a:gd name="T64" fmla="*/ 338 w 352"/>
                <a:gd name="T65" fmla="*/ 120 h 144"/>
                <a:gd name="T66" fmla="*/ 328 w 352"/>
                <a:gd name="T67" fmla="*/ 130 h 144"/>
                <a:gd name="T68" fmla="*/ 318 w 352"/>
                <a:gd name="T69" fmla="*/ 138 h 144"/>
                <a:gd name="T70" fmla="*/ 304 w 352"/>
                <a:gd name="T71" fmla="*/ 142 h 144"/>
                <a:gd name="T72" fmla="*/ 288 w 352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2" h="144">
                  <a:moveTo>
                    <a:pt x="288" y="144"/>
                  </a:moveTo>
                  <a:lnTo>
                    <a:pt x="56" y="144"/>
                  </a:lnTo>
                  <a:lnTo>
                    <a:pt x="56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0"/>
                  </a:lnTo>
                  <a:lnTo>
                    <a:pt x="14" y="120"/>
                  </a:lnTo>
                  <a:lnTo>
                    <a:pt x="8" y="110"/>
                  </a:lnTo>
                  <a:lnTo>
                    <a:pt x="4" y="98"/>
                  </a:lnTo>
                  <a:lnTo>
                    <a:pt x="2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4"/>
                  </a:lnTo>
                  <a:lnTo>
                    <a:pt x="8" y="32"/>
                  </a:lnTo>
                  <a:lnTo>
                    <a:pt x="14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6" y="12"/>
                  </a:lnTo>
                  <a:lnTo>
                    <a:pt x="336" y="22"/>
                  </a:lnTo>
                  <a:lnTo>
                    <a:pt x="342" y="32"/>
                  </a:lnTo>
                  <a:lnTo>
                    <a:pt x="348" y="44"/>
                  </a:lnTo>
                  <a:lnTo>
                    <a:pt x="352" y="58"/>
                  </a:lnTo>
                  <a:lnTo>
                    <a:pt x="352" y="72"/>
                  </a:lnTo>
                  <a:lnTo>
                    <a:pt x="352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 61">
              <a:extLst>
                <a:ext uri="{FF2B5EF4-FFF2-40B4-BE49-F238E27FC236}">
                  <a16:creationId xmlns:a16="http://schemas.microsoft.com/office/drawing/2014/main" id="{D1228BF6-5BF4-4CD3-AA20-34ACD2EF8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015" y="5353050"/>
              <a:ext cx="279400" cy="114300"/>
            </a:xfrm>
            <a:custGeom>
              <a:avLst/>
              <a:gdLst>
                <a:gd name="T0" fmla="*/ 288 w 352"/>
                <a:gd name="T1" fmla="*/ 144 h 144"/>
                <a:gd name="T2" fmla="*/ 56 w 352"/>
                <a:gd name="T3" fmla="*/ 144 h 144"/>
                <a:gd name="T4" fmla="*/ 56 w 352"/>
                <a:gd name="T5" fmla="*/ 144 h 144"/>
                <a:gd name="T6" fmla="*/ 42 w 352"/>
                <a:gd name="T7" fmla="*/ 142 h 144"/>
                <a:gd name="T8" fmla="*/ 32 w 352"/>
                <a:gd name="T9" fmla="*/ 138 h 144"/>
                <a:gd name="T10" fmla="*/ 22 w 352"/>
                <a:gd name="T11" fmla="*/ 130 h 144"/>
                <a:gd name="T12" fmla="*/ 14 w 352"/>
                <a:gd name="T13" fmla="*/ 120 h 144"/>
                <a:gd name="T14" fmla="*/ 8 w 352"/>
                <a:gd name="T15" fmla="*/ 110 h 144"/>
                <a:gd name="T16" fmla="*/ 4 w 352"/>
                <a:gd name="T17" fmla="*/ 98 h 144"/>
                <a:gd name="T18" fmla="*/ 2 w 352"/>
                <a:gd name="T19" fmla="*/ 84 h 144"/>
                <a:gd name="T20" fmla="*/ 0 w 352"/>
                <a:gd name="T21" fmla="*/ 72 h 144"/>
                <a:gd name="T22" fmla="*/ 2 w 352"/>
                <a:gd name="T23" fmla="*/ 58 h 144"/>
                <a:gd name="T24" fmla="*/ 4 w 352"/>
                <a:gd name="T25" fmla="*/ 44 h 144"/>
                <a:gd name="T26" fmla="*/ 8 w 352"/>
                <a:gd name="T27" fmla="*/ 32 h 144"/>
                <a:gd name="T28" fmla="*/ 14 w 352"/>
                <a:gd name="T29" fmla="*/ 22 h 144"/>
                <a:gd name="T30" fmla="*/ 22 w 352"/>
                <a:gd name="T31" fmla="*/ 12 h 144"/>
                <a:gd name="T32" fmla="*/ 32 w 352"/>
                <a:gd name="T33" fmla="*/ 6 h 144"/>
                <a:gd name="T34" fmla="*/ 44 w 352"/>
                <a:gd name="T35" fmla="*/ 0 h 144"/>
                <a:gd name="T36" fmla="*/ 56 w 352"/>
                <a:gd name="T37" fmla="*/ 0 h 144"/>
                <a:gd name="T38" fmla="*/ 288 w 352"/>
                <a:gd name="T39" fmla="*/ 0 h 144"/>
                <a:gd name="T40" fmla="*/ 288 w 352"/>
                <a:gd name="T41" fmla="*/ 0 h 144"/>
                <a:gd name="T42" fmla="*/ 302 w 352"/>
                <a:gd name="T43" fmla="*/ 0 h 144"/>
                <a:gd name="T44" fmla="*/ 316 w 352"/>
                <a:gd name="T45" fmla="*/ 6 h 144"/>
                <a:gd name="T46" fmla="*/ 326 w 352"/>
                <a:gd name="T47" fmla="*/ 12 h 144"/>
                <a:gd name="T48" fmla="*/ 336 w 352"/>
                <a:gd name="T49" fmla="*/ 22 h 144"/>
                <a:gd name="T50" fmla="*/ 342 w 352"/>
                <a:gd name="T51" fmla="*/ 32 h 144"/>
                <a:gd name="T52" fmla="*/ 348 w 352"/>
                <a:gd name="T53" fmla="*/ 44 h 144"/>
                <a:gd name="T54" fmla="*/ 352 w 352"/>
                <a:gd name="T55" fmla="*/ 58 h 144"/>
                <a:gd name="T56" fmla="*/ 352 w 352"/>
                <a:gd name="T57" fmla="*/ 72 h 144"/>
                <a:gd name="T58" fmla="*/ 352 w 352"/>
                <a:gd name="T59" fmla="*/ 84 h 144"/>
                <a:gd name="T60" fmla="*/ 350 w 352"/>
                <a:gd name="T61" fmla="*/ 98 h 144"/>
                <a:gd name="T62" fmla="*/ 344 w 352"/>
                <a:gd name="T63" fmla="*/ 110 h 144"/>
                <a:gd name="T64" fmla="*/ 338 w 352"/>
                <a:gd name="T65" fmla="*/ 120 h 144"/>
                <a:gd name="T66" fmla="*/ 328 w 352"/>
                <a:gd name="T67" fmla="*/ 130 h 144"/>
                <a:gd name="T68" fmla="*/ 318 w 352"/>
                <a:gd name="T69" fmla="*/ 138 h 144"/>
                <a:gd name="T70" fmla="*/ 304 w 352"/>
                <a:gd name="T71" fmla="*/ 142 h 144"/>
                <a:gd name="T72" fmla="*/ 288 w 352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2" h="144">
                  <a:moveTo>
                    <a:pt x="288" y="144"/>
                  </a:moveTo>
                  <a:lnTo>
                    <a:pt x="56" y="144"/>
                  </a:lnTo>
                  <a:lnTo>
                    <a:pt x="56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0"/>
                  </a:lnTo>
                  <a:lnTo>
                    <a:pt x="14" y="120"/>
                  </a:lnTo>
                  <a:lnTo>
                    <a:pt x="8" y="110"/>
                  </a:lnTo>
                  <a:lnTo>
                    <a:pt x="4" y="98"/>
                  </a:lnTo>
                  <a:lnTo>
                    <a:pt x="2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4"/>
                  </a:lnTo>
                  <a:lnTo>
                    <a:pt x="8" y="32"/>
                  </a:lnTo>
                  <a:lnTo>
                    <a:pt x="14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6" y="12"/>
                  </a:lnTo>
                  <a:lnTo>
                    <a:pt x="336" y="22"/>
                  </a:lnTo>
                  <a:lnTo>
                    <a:pt x="342" y="32"/>
                  </a:lnTo>
                  <a:lnTo>
                    <a:pt x="348" y="44"/>
                  </a:lnTo>
                  <a:lnTo>
                    <a:pt x="352" y="58"/>
                  </a:lnTo>
                  <a:lnTo>
                    <a:pt x="352" y="72"/>
                  </a:lnTo>
                  <a:lnTo>
                    <a:pt x="352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8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62">
              <a:extLst>
                <a:ext uri="{FF2B5EF4-FFF2-40B4-BE49-F238E27FC236}">
                  <a16:creationId xmlns:a16="http://schemas.microsoft.com/office/drawing/2014/main" id="{91C01EC4-4DC1-4E29-97AF-10B2E97A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505450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2 w 354"/>
                <a:gd name="T7" fmla="*/ 142 h 144"/>
                <a:gd name="T8" fmla="*/ 32 w 354"/>
                <a:gd name="T9" fmla="*/ 138 h 144"/>
                <a:gd name="T10" fmla="*/ 22 w 354"/>
                <a:gd name="T11" fmla="*/ 132 h 144"/>
                <a:gd name="T12" fmla="*/ 14 w 354"/>
                <a:gd name="T13" fmla="*/ 122 h 144"/>
                <a:gd name="T14" fmla="*/ 8 w 354"/>
                <a:gd name="T15" fmla="*/ 112 h 144"/>
                <a:gd name="T16" fmla="*/ 4 w 354"/>
                <a:gd name="T17" fmla="*/ 100 h 144"/>
                <a:gd name="T18" fmla="*/ 0 w 354"/>
                <a:gd name="T19" fmla="*/ 86 h 144"/>
                <a:gd name="T20" fmla="*/ 0 w 354"/>
                <a:gd name="T21" fmla="*/ 72 h 144"/>
                <a:gd name="T22" fmla="*/ 0 w 354"/>
                <a:gd name="T23" fmla="*/ 60 h 144"/>
                <a:gd name="T24" fmla="*/ 2 w 354"/>
                <a:gd name="T25" fmla="*/ 46 h 144"/>
                <a:gd name="T26" fmla="*/ 6 w 354"/>
                <a:gd name="T27" fmla="*/ 34 h 144"/>
                <a:gd name="T28" fmla="*/ 12 w 354"/>
                <a:gd name="T29" fmla="*/ 22 h 144"/>
                <a:gd name="T30" fmla="*/ 20 w 354"/>
                <a:gd name="T31" fmla="*/ 14 h 144"/>
                <a:gd name="T32" fmla="*/ 30 w 354"/>
                <a:gd name="T33" fmla="*/ 6 h 144"/>
                <a:gd name="T34" fmla="*/ 40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0 h 144"/>
                <a:gd name="T44" fmla="*/ 316 w 354"/>
                <a:gd name="T45" fmla="*/ 6 h 144"/>
                <a:gd name="T46" fmla="*/ 328 w 354"/>
                <a:gd name="T47" fmla="*/ 12 h 144"/>
                <a:gd name="T48" fmla="*/ 338 w 354"/>
                <a:gd name="T49" fmla="*/ 22 h 144"/>
                <a:gd name="T50" fmla="*/ 344 w 354"/>
                <a:gd name="T51" fmla="*/ 32 h 144"/>
                <a:gd name="T52" fmla="*/ 350 w 354"/>
                <a:gd name="T53" fmla="*/ 44 h 144"/>
                <a:gd name="T54" fmla="*/ 354 w 354"/>
                <a:gd name="T55" fmla="*/ 58 h 144"/>
                <a:gd name="T56" fmla="*/ 354 w 354"/>
                <a:gd name="T57" fmla="*/ 72 h 144"/>
                <a:gd name="T58" fmla="*/ 354 w 354"/>
                <a:gd name="T59" fmla="*/ 84 h 144"/>
                <a:gd name="T60" fmla="*/ 350 w 354"/>
                <a:gd name="T61" fmla="*/ 98 h 144"/>
                <a:gd name="T62" fmla="*/ 344 w 354"/>
                <a:gd name="T63" fmla="*/ 110 h 144"/>
                <a:gd name="T64" fmla="*/ 338 w 354"/>
                <a:gd name="T65" fmla="*/ 120 h 144"/>
                <a:gd name="T66" fmla="*/ 328 w 354"/>
                <a:gd name="T67" fmla="*/ 130 h 144"/>
                <a:gd name="T68" fmla="*/ 316 w 354"/>
                <a:gd name="T69" fmla="*/ 138 h 144"/>
                <a:gd name="T70" fmla="*/ 302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2"/>
                  </a:lnTo>
                  <a:lnTo>
                    <a:pt x="14" y="122"/>
                  </a:lnTo>
                  <a:lnTo>
                    <a:pt x="8" y="112"/>
                  </a:lnTo>
                  <a:lnTo>
                    <a:pt x="4" y="100"/>
                  </a:lnTo>
                  <a:lnTo>
                    <a:pt x="0" y="86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8" y="12"/>
                  </a:lnTo>
                  <a:lnTo>
                    <a:pt x="338" y="22"/>
                  </a:lnTo>
                  <a:lnTo>
                    <a:pt x="344" y="32"/>
                  </a:lnTo>
                  <a:lnTo>
                    <a:pt x="350" y="44"/>
                  </a:lnTo>
                  <a:lnTo>
                    <a:pt x="354" y="58"/>
                  </a:lnTo>
                  <a:lnTo>
                    <a:pt x="354" y="72"/>
                  </a:lnTo>
                  <a:lnTo>
                    <a:pt x="354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6" y="138"/>
                  </a:lnTo>
                  <a:lnTo>
                    <a:pt x="302" y="142"/>
                  </a:lnTo>
                  <a:lnTo>
                    <a:pt x="286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63">
              <a:extLst>
                <a:ext uri="{FF2B5EF4-FFF2-40B4-BE49-F238E27FC236}">
                  <a16:creationId xmlns:a16="http://schemas.microsoft.com/office/drawing/2014/main" id="{CFDEDD03-E3A1-462F-B786-DCB7DB9CA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505450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2 w 354"/>
                <a:gd name="T7" fmla="*/ 142 h 144"/>
                <a:gd name="T8" fmla="*/ 32 w 354"/>
                <a:gd name="T9" fmla="*/ 138 h 144"/>
                <a:gd name="T10" fmla="*/ 22 w 354"/>
                <a:gd name="T11" fmla="*/ 132 h 144"/>
                <a:gd name="T12" fmla="*/ 14 w 354"/>
                <a:gd name="T13" fmla="*/ 122 h 144"/>
                <a:gd name="T14" fmla="*/ 8 w 354"/>
                <a:gd name="T15" fmla="*/ 112 h 144"/>
                <a:gd name="T16" fmla="*/ 4 w 354"/>
                <a:gd name="T17" fmla="*/ 100 h 144"/>
                <a:gd name="T18" fmla="*/ 0 w 354"/>
                <a:gd name="T19" fmla="*/ 86 h 144"/>
                <a:gd name="T20" fmla="*/ 0 w 354"/>
                <a:gd name="T21" fmla="*/ 72 h 144"/>
                <a:gd name="T22" fmla="*/ 0 w 354"/>
                <a:gd name="T23" fmla="*/ 60 h 144"/>
                <a:gd name="T24" fmla="*/ 2 w 354"/>
                <a:gd name="T25" fmla="*/ 46 h 144"/>
                <a:gd name="T26" fmla="*/ 6 w 354"/>
                <a:gd name="T27" fmla="*/ 34 h 144"/>
                <a:gd name="T28" fmla="*/ 12 w 354"/>
                <a:gd name="T29" fmla="*/ 22 h 144"/>
                <a:gd name="T30" fmla="*/ 20 w 354"/>
                <a:gd name="T31" fmla="*/ 14 h 144"/>
                <a:gd name="T32" fmla="*/ 30 w 354"/>
                <a:gd name="T33" fmla="*/ 6 h 144"/>
                <a:gd name="T34" fmla="*/ 40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0 h 144"/>
                <a:gd name="T44" fmla="*/ 316 w 354"/>
                <a:gd name="T45" fmla="*/ 6 h 144"/>
                <a:gd name="T46" fmla="*/ 328 w 354"/>
                <a:gd name="T47" fmla="*/ 12 h 144"/>
                <a:gd name="T48" fmla="*/ 338 w 354"/>
                <a:gd name="T49" fmla="*/ 22 h 144"/>
                <a:gd name="T50" fmla="*/ 344 w 354"/>
                <a:gd name="T51" fmla="*/ 32 h 144"/>
                <a:gd name="T52" fmla="*/ 350 w 354"/>
                <a:gd name="T53" fmla="*/ 44 h 144"/>
                <a:gd name="T54" fmla="*/ 354 w 354"/>
                <a:gd name="T55" fmla="*/ 58 h 144"/>
                <a:gd name="T56" fmla="*/ 354 w 354"/>
                <a:gd name="T57" fmla="*/ 72 h 144"/>
                <a:gd name="T58" fmla="*/ 354 w 354"/>
                <a:gd name="T59" fmla="*/ 84 h 144"/>
                <a:gd name="T60" fmla="*/ 350 w 354"/>
                <a:gd name="T61" fmla="*/ 98 h 144"/>
                <a:gd name="T62" fmla="*/ 344 w 354"/>
                <a:gd name="T63" fmla="*/ 110 h 144"/>
                <a:gd name="T64" fmla="*/ 338 w 354"/>
                <a:gd name="T65" fmla="*/ 120 h 144"/>
                <a:gd name="T66" fmla="*/ 328 w 354"/>
                <a:gd name="T67" fmla="*/ 130 h 144"/>
                <a:gd name="T68" fmla="*/ 316 w 354"/>
                <a:gd name="T69" fmla="*/ 138 h 144"/>
                <a:gd name="T70" fmla="*/ 302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2" y="142"/>
                  </a:lnTo>
                  <a:lnTo>
                    <a:pt x="32" y="138"/>
                  </a:lnTo>
                  <a:lnTo>
                    <a:pt x="22" y="132"/>
                  </a:lnTo>
                  <a:lnTo>
                    <a:pt x="14" y="122"/>
                  </a:lnTo>
                  <a:lnTo>
                    <a:pt x="8" y="112"/>
                  </a:lnTo>
                  <a:lnTo>
                    <a:pt x="4" y="100"/>
                  </a:lnTo>
                  <a:lnTo>
                    <a:pt x="0" y="86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0"/>
                  </a:lnTo>
                  <a:lnTo>
                    <a:pt x="316" y="6"/>
                  </a:lnTo>
                  <a:lnTo>
                    <a:pt x="328" y="12"/>
                  </a:lnTo>
                  <a:lnTo>
                    <a:pt x="338" y="22"/>
                  </a:lnTo>
                  <a:lnTo>
                    <a:pt x="344" y="32"/>
                  </a:lnTo>
                  <a:lnTo>
                    <a:pt x="350" y="44"/>
                  </a:lnTo>
                  <a:lnTo>
                    <a:pt x="354" y="58"/>
                  </a:lnTo>
                  <a:lnTo>
                    <a:pt x="354" y="72"/>
                  </a:lnTo>
                  <a:lnTo>
                    <a:pt x="354" y="84"/>
                  </a:lnTo>
                  <a:lnTo>
                    <a:pt x="350" y="98"/>
                  </a:lnTo>
                  <a:lnTo>
                    <a:pt x="344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6" y="138"/>
                  </a:lnTo>
                  <a:lnTo>
                    <a:pt x="302" y="142"/>
                  </a:lnTo>
                  <a:lnTo>
                    <a:pt x="286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64">
              <a:extLst>
                <a:ext uri="{FF2B5EF4-FFF2-40B4-BE49-F238E27FC236}">
                  <a16:creationId xmlns:a16="http://schemas.microsoft.com/office/drawing/2014/main" id="{35FF58E6-DB68-40C7-A1D5-B84C4DD9D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653087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0 w 354"/>
                <a:gd name="T7" fmla="*/ 142 h 144"/>
                <a:gd name="T8" fmla="*/ 30 w 354"/>
                <a:gd name="T9" fmla="*/ 138 h 144"/>
                <a:gd name="T10" fmla="*/ 20 w 354"/>
                <a:gd name="T11" fmla="*/ 130 h 144"/>
                <a:gd name="T12" fmla="*/ 12 w 354"/>
                <a:gd name="T13" fmla="*/ 122 h 144"/>
                <a:gd name="T14" fmla="*/ 6 w 354"/>
                <a:gd name="T15" fmla="*/ 110 h 144"/>
                <a:gd name="T16" fmla="*/ 4 w 354"/>
                <a:gd name="T17" fmla="*/ 98 h 144"/>
                <a:gd name="T18" fmla="*/ 0 w 354"/>
                <a:gd name="T19" fmla="*/ 84 h 144"/>
                <a:gd name="T20" fmla="*/ 0 w 354"/>
                <a:gd name="T21" fmla="*/ 72 h 144"/>
                <a:gd name="T22" fmla="*/ 2 w 354"/>
                <a:gd name="T23" fmla="*/ 58 h 144"/>
                <a:gd name="T24" fmla="*/ 4 w 354"/>
                <a:gd name="T25" fmla="*/ 46 h 144"/>
                <a:gd name="T26" fmla="*/ 10 w 354"/>
                <a:gd name="T27" fmla="*/ 32 h 144"/>
                <a:gd name="T28" fmla="*/ 16 w 354"/>
                <a:gd name="T29" fmla="*/ 22 h 144"/>
                <a:gd name="T30" fmla="*/ 22 w 354"/>
                <a:gd name="T31" fmla="*/ 12 h 144"/>
                <a:gd name="T32" fmla="*/ 32 w 354"/>
                <a:gd name="T33" fmla="*/ 6 h 144"/>
                <a:gd name="T34" fmla="*/ 42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2 h 144"/>
                <a:gd name="T44" fmla="*/ 314 w 354"/>
                <a:gd name="T45" fmla="*/ 6 h 144"/>
                <a:gd name="T46" fmla="*/ 326 w 354"/>
                <a:gd name="T47" fmla="*/ 14 h 144"/>
                <a:gd name="T48" fmla="*/ 336 w 354"/>
                <a:gd name="T49" fmla="*/ 22 h 144"/>
                <a:gd name="T50" fmla="*/ 344 w 354"/>
                <a:gd name="T51" fmla="*/ 34 h 144"/>
                <a:gd name="T52" fmla="*/ 348 w 354"/>
                <a:gd name="T53" fmla="*/ 46 h 144"/>
                <a:gd name="T54" fmla="*/ 352 w 354"/>
                <a:gd name="T55" fmla="*/ 58 h 144"/>
                <a:gd name="T56" fmla="*/ 354 w 354"/>
                <a:gd name="T57" fmla="*/ 72 h 144"/>
                <a:gd name="T58" fmla="*/ 354 w 354"/>
                <a:gd name="T59" fmla="*/ 86 h 144"/>
                <a:gd name="T60" fmla="*/ 352 w 354"/>
                <a:gd name="T61" fmla="*/ 98 h 144"/>
                <a:gd name="T62" fmla="*/ 346 w 354"/>
                <a:gd name="T63" fmla="*/ 110 h 144"/>
                <a:gd name="T64" fmla="*/ 340 w 354"/>
                <a:gd name="T65" fmla="*/ 122 h 144"/>
                <a:gd name="T66" fmla="*/ 330 w 354"/>
                <a:gd name="T67" fmla="*/ 130 h 144"/>
                <a:gd name="T68" fmla="*/ 318 w 354"/>
                <a:gd name="T69" fmla="*/ 138 h 144"/>
                <a:gd name="T70" fmla="*/ 304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0" y="142"/>
                  </a:lnTo>
                  <a:lnTo>
                    <a:pt x="30" y="138"/>
                  </a:lnTo>
                  <a:lnTo>
                    <a:pt x="20" y="130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4" y="98"/>
                  </a:lnTo>
                  <a:lnTo>
                    <a:pt x="0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2"/>
                  </a:lnTo>
                  <a:lnTo>
                    <a:pt x="314" y="6"/>
                  </a:lnTo>
                  <a:lnTo>
                    <a:pt x="326" y="14"/>
                  </a:lnTo>
                  <a:lnTo>
                    <a:pt x="336" y="22"/>
                  </a:lnTo>
                  <a:lnTo>
                    <a:pt x="344" y="34"/>
                  </a:lnTo>
                  <a:lnTo>
                    <a:pt x="348" y="46"/>
                  </a:lnTo>
                  <a:lnTo>
                    <a:pt x="352" y="58"/>
                  </a:lnTo>
                  <a:lnTo>
                    <a:pt x="354" y="72"/>
                  </a:lnTo>
                  <a:lnTo>
                    <a:pt x="354" y="86"/>
                  </a:lnTo>
                  <a:lnTo>
                    <a:pt x="352" y="98"/>
                  </a:lnTo>
                  <a:lnTo>
                    <a:pt x="346" y="110"/>
                  </a:lnTo>
                  <a:lnTo>
                    <a:pt x="340" y="122"/>
                  </a:lnTo>
                  <a:lnTo>
                    <a:pt x="330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6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65">
              <a:extLst>
                <a:ext uri="{FF2B5EF4-FFF2-40B4-BE49-F238E27FC236}">
                  <a16:creationId xmlns:a16="http://schemas.microsoft.com/office/drawing/2014/main" id="{C023780D-E36B-4E9B-8D71-30BE3D2C4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603" y="5653087"/>
              <a:ext cx="280988" cy="114300"/>
            </a:xfrm>
            <a:custGeom>
              <a:avLst/>
              <a:gdLst>
                <a:gd name="T0" fmla="*/ 286 w 354"/>
                <a:gd name="T1" fmla="*/ 144 h 144"/>
                <a:gd name="T2" fmla="*/ 54 w 354"/>
                <a:gd name="T3" fmla="*/ 144 h 144"/>
                <a:gd name="T4" fmla="*/ 54 w 354"/>
                <a:gd name="T5" fmla="*/ 144 h 144"/>
                <a:gd name="T6" fmla="*/ 40 w 354"/>
                <a:gd name="T7" fmla="*/ 142 h 144"/>
                <a:gd name="T8" fmla="*/ 30 w 354"/>
                <a:gd name="T9" fmla="*/ 138 h 144"/>
                <a:gd name="T10" fmla="*/ 20 w 354"/>
                <a:gd name="T11" fmla="*/ 130 h 144"/>
                <a:gd name="T12" fmla="*/ 12 w 354"/>
                <a:gd name="T13" fmla="*/ 122 h 144"/>
                <a:gd name="T14" fmla="*/ 6 w 354"/>
                <a:gd name="T15" fmla="*/ 110 h 144"/>
                <a:gd name="T16" fmla="*/ 4 w 354"/>
                <a:gd name="T17" fmla="*/ 98 h 144"/>
                <a:gd name="T18" fmla="*/ 0 w 354"/>
                <a:gd name="T19" fmla="*/ 84 h 144"/>
                <a:gd name="T20" fmla="*/ 0 w 354"/>
                <a:gd name="T21" fmla="*/ 72 h 144"/>
                <a:gd name="T22" fmla="*/ 2 w 354"/>
                <a:gd name="T23" fmla="*/ 58 h 144"/>
                <a:gd name="T24" fmla="*/ 4 w 354"/>
                <a:gd name="T25" fmla="*/ 46 h 144"/>
                <a:gd name="T26" fmla="*/ 10 w 354"/>
                <a:gd name="T27" fmla="*/ 32 h 144"/>
                <a:gd name="T28" fmla="*/ 16 w 354"/>
                <a:gd name="T29" fmla="*/ 22 h 144"/>
                <a:gd name="T30" fmla="*/ 22 w 354"/>
                <a:gd name="T31" fmla="*/ 12 h 144"/>
                <a:gd name="T32" fmla="*/ 32 w 354"/>
                <a:gd name="T33" fmla="*/ 6 h 144"/>
                <a:gd name="T34" fmla="*/ 42 w 354"/>
                <a:gd name="T35" fmla="*/ 2 h 144"/>
                <a:gd name="T36" fmla="*/ 54 w 354"/>
                <a:gd name="T37" fmla="*/ 0 h 144"/>
                <a:gd name="T38" fmla="*/ 286 w 354"/>
                <a:gd name="T39" fmla="*/ 0 h 144"/>
                <a:gd name="T40" fmla="*/ 286 w 354"/>
                <a:gd name="T41" fmla="*/ 0 h 144"/>
                <a:gd name="T42" fmla="*/ 302 w 354"/>
                <a:gd name="T43" fmla="*/ 2 h 144"/>
                <a:gd name="T44" fmla="*/ 314 w 354"/>
                <a:gd name="T45" fmla="*/ 6 h 144"/>
                <a:gd name="T46" fmla="*/ 326 w 354"/>
                <a:gd name="T47" fmla="*/ 14 h 144"/>
                <a:gd name="T48" fmla="*/ 336 w 354"/>
                <a:gd name="T49" fmla="*/ 22 h 144"/>
                <a:gd name="T50" fmla="*/ 344 w 354"/>
                <a:gd name="T51" fmla="*/ 34 h 144"/>
                <a:gd name="T52" fmla="*/ 348 w 354"/>
                <a:gd name="T53" fmla="*/ 46 h 144"/>
                <a:gd name="T54" fmla="*/ 352 w 354"/>
                <a:gd name="T55" fmla="*/ 58 h 144"/>
                <a:gd name="T56" fmla="*/ 354 w 354"/>
                <a:gd name="T57" fmla="*/ 72 h 144"/>
                <a:gd name="T58" fmla="*/ 354 w 354"/>
                <a:gd name="T59" fmla="*/ 86 h 144"/>
                <a:gd name="T60" fmla="*/ 352 w 354"/>
                <a:gd name="T61" fmla="*/ 98 h 144"/>
                <a:gd name="T62" fmla="*/ 346 w 354"/>
                <a:gd name="T63" fmla="*/ 110 h 144"/>
                <a:gd name="T64" fmla="*/ 340 w 354"/>
                <a:gd name="T65" fmla="*/ 122 h 144"/>
                <a:gd name="T66" fmla="*/ 330 w 354"/>
                <a:gd name="T67" fmla="*/ 130 h 144"/>
                <a:gd name="T68" fmla="*/ 318 w 354"/>
                <a:gd name="T69" fmla="*/ 138 h 144"/>
                <a:gd name="T70" fmla="*/ 304 w 354"/>
                <a:gd name="T71" fmla="*/ 142 h 144"/>
                <a:gd name="T72" fmla="*/ 286 w 354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144">
                  <a:moveTo>
                    <a:pt x="286" y="144"/>
                  </a:moveTo>
                  <a:lnTo>
                    <a:pt x="54" y="144"/>
                  </a:lnTo>
                  <a:lnTo>
                    <a:pt x="54" y="144"/>
                  </a:lnTo>
                  <a:lnTo>
                    <a:pt x="40" y="142"/>
                  </a:lnTo>
                  <a:lnTo>
                    <a:pt x="30" y="138"/>
                  </a:lnTo>
                  <a:lnTo>
                    <a:pt x="20" y="130"/>
                  </a:lnTo>
                  <a:lnTo>
                    <a:pt x="12" y="122"/>
                  </a:lnTo>
                  <a:lnTo>
                    <a:pt x="6" y="110"/>
                  </a:lnTo>
                  <a:lnTo>
                    <a:pt x="4" y="98"/>
                  </a:lnTo>
                  <a:lnTo>
                    <a:pt x="0" y="84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02" y="2"/>
                  </a:lnTo>
                  <a:lnTo>
                    <a:pt x="314" y="6"/>
                  </a:lnTo>
                  <a:lnTo>
                    <a:pt x="326" y="14"/>
                  </a:lnTo>
                  <a:lnTo>
                    <a:pt x="336" y="22"/>
                  </a:lnTo>
                  <a:lnTo>
                    <a:pt x="344" y="34"/>
                  </a:lnTo>
                  <a:lnTo>
                    <a:pt x="348" y="46"/>
                  </a:lnTo>
                  <a:lnTo>
                    <a:pt x="352" y="58"/>
                  </a:lnTo>
                  <a:lnTo>
                    <a:pt x="354" y="72"/>
                  </a:lnTo>
                  <a:lnTo>
                    <a:pt x="354" y="86"/>
                  </a:lnTo>
                  <a:lnTo>
                    <a:pt x="352" y="98"/>
                  </a:lnTo>
                  <a:lnTo>
                    <a:pt x="346" y="110"/>
                  </a:lnTo>
                  <a:lnTo>
                    <a:pt x="340" y="122"/>
                  </a:lnTo>
                  <a:lnTo>
                    <a:pt x="330" y="130"/>
                  </a:lnTo>
                  <a:lnTo>
                    <a:pt x="318" y="138"/>
                  </a:lnTo>
                  <a:lnTo>
                    <a:pt x="304" y="142"/>
                  </a:lnTo>
                  <a:lnTo>
                    <a:pt x="286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66">
              <a:extLst>
                <a:ext uri="{FF2B5EF4-FFF2-40B4-BE49-F238E27FC236}">
                  <a16:creationId xmlns:a16="http://schemas.microsoft.com/office/drawing/2014/main" id="{835FD8DE-0961-4AAD-AD60-F5C4DBAD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190" y="5789612"/>
              <a:ext cx="284163" cy="114300"/>
            </a:xfrm>
            <a:custGeom>
              <a:avLst/>
              <a:gdLst>
                <a:gd name="T0" fmla="*/ 284 w 358"/>
                <a:gd name="T1" fmla="*/ 144 h 144"/>
                <a:gd name="T2" fmla="*/ 52 w 358"/>
                <a:gd name="T3" fmla="*/ 144 h 144"/>
                <a:gd name="T4" fmla="*/ 52 w 358"/>
                <a:gd name="T5" fmla="*/ 144 h 144"/>
                <a:gd name="T6" fmla="*/ 40 w 358"/>
                <a:gd name="T7" fmla="*/ 140 h 144"/>
                <a:gd name="T8" fmla="*/ 28 w 358"/>
                <a:gd name="T9" fmla="*/ 136 h 144"/>
                <a:gd name="T10" fmla="*/ 20 w 358"/>
                <a:gd name="T11" fmla="*/ 128 h 144"/>
                <a:gd name="T12" fmla="*/ 12 w 358"/>
                <a:gd name="T13" fmla="*/ 118 h 144"/>
                <a:gd name="T14" fmla="*/ 6 w 358"/>
                <a:gd name="T15" fmla="*/ 108 h 144"/>
                <a:gd name="T16" fmla="*/ 2 w 358"/>
                <a:gd name="T17" fmla="*/ 96 h 144"/>
                <a:gd name="T18" fmla="*/ 0 w 358"/>
                <a:gd name="T19" fmla="*/ 84 h 144"/>
                <a:gd name="T20" fmla="*/ 0 w 358"/>
                <a:gd name="T21" fmla="*/ 70 h 144"/>
                <a:gd name="T22" fmla="*/ 2 w 358"/>
                <a:gd name="T23" fmla="*/ 58 h 144"/>
                <a:gd name="T24" fmla="*/ 4 w 358"/>
                <a:gd name="T25" fmla="*/ 46 h 144"/>
                <a:gd name="T26" fmla="*/ 8 w 358"/>
                <a:gd name="T27" fmla="*/ 34 h 144"/>
                <a:gd name="T28" fmla="*/ 14 w 358"/>
                <a:gd name="T29" fmla="*/ 24 h 144"/>
                <a:gd name="T30" fmla="*/ 22 w 358"/>
                <a:gd name="T31" fmla="*/ 14 h 144"/>
                <a:gd name="T32" fmla="*/ 30 w 358"/>
                <a:gd name="T33" fmla="*/ 8 h 144"/>
                <a:gd name="T34" fmla="*/ 40 w 358"/>
                <a:gd name="T35" fmla="*/ 2 h 144"/>
                <a:gd name="T36" fmla="*/ 52 w 358"/>
                <a:gd name="T37" fmla="*/ 0 h 144"/>
                <a:gd name="T38" fmla="*/ 284 w 358"/>
                <a:gd name="T39" fmla="*/ 0 h 144"/>
                <a:gd name="T40" fmla="*/ 284 w 358"/>
                <a:gd name="T41" fmla="*/ 0 h 144"/>
                <a:gd name="T42" fmla="*/ 302 w 358"/>
                <a:gd name="T43" fmla="*/ 0 h 144"/>
                <a:gd name="T44" fmla="*/ 318 w 358"/>
                <a:gd name="T45" fmla="*/ 4 h 144"/>
                <a:gd name="T46" fmla="*/ 332 w 358"/>
                <a:gd name="T47" fmla="*/ 12 h 144"/>
                <a:gd name="T48" fmla="*/ 342 w 358"/>
                <a:gd name="T49" fmla="*/ 20 h 144"/>
                <a:gd name="T50" fmla="*/ 350 w 358"/>
                <a:gd name="T51" fmla="*/ 30 h 144"/>
                <a:gd name="T52" fmla="*/ 354 w 358"/>
                <a:gd name="T53" fmla="*/ 44 h 144"/>
                <a:gd name="T54" fmla="*/ 358 w 358"/>
                <a:gd name="T55" fmla="*/ 56 h 144"/>
                <a:gd name="T56" fmla="*/ 358 w 358"/>
                <a:gd name="T57" fmla="*/ 70 h 144"/>
                <a:gd name="T58" fmla="*/ 356 w 358"/>
                <a:gd name="T59" fmla="*/ 84 h 144"/>
                <a:gd name="T60" fmla="*/ 352 w 358"/>
                <a:gd name="T61" fmla="*/ 96 h 144"/>
                <a:gd name="T62" fmla="*/ 346 w 358"/>
                <a:gd name="T63" fmla="*/ 110 h 144"/>
                <a:gd name="T64" fmla="*/ 338 w 358"/>
                <a:gd name="T65" fmla="*/ 120 h 144"/>
                <a:gd name="T66" fmla="*/ 328 w 358"/>
                <a:gd name="T67" fmla="*/ 130 h 144"/>
                <a:gd name="T68" fmla="*/ 314 w 358"/>
                <a:gd name="T69" fmla="*/ 138 h 144"/>
                <a:gd name="T70" fmla="*/ 300 w 358"/>
                <a:gd name="T71" fmla="*/ 142 h 144"/>
                <a:gd name="T72" fmla="*/ 284 w 358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44">
                  <a:moveTo>
                    <a:pt x="284" y="144"/>
                  </a:moveTo>
                  <a:lnTo>
                    <a:pt x="52" y="144"/>
                  </a:lnTo>
                  <a:lnTo>
                    <a:pt x="52" y="144"/>
                  </a:lnTo>
                  <a:lnTo>
                    <a:pt x="40" y="140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2" y="118"/>
                  </a:lnTo>
                  <a:lnTo>
                    <a:pt x="6" y="108"/>
                  </a:lnTo>
                  <a:lnTo>
                    <a:pt x="2" y="96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8" y="34"/>
                  </a:lnTo>
                  <a:lnTo>
                    <a:pt x="14" y="24"/>
                  </a:lnTo>
                  <a:lnTo>
                    <a:pt x="22" y="14"/>
                  </a:lnTo>
                  <a:lnTo>
                    <a:pt x="30" y="8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02" y="0"/>
                  </a:lnTo>
                  <a:lnTo>
                    <a:pt x="318" y="4"/>
                  </a:lnTo>
                  <a:lnTo>
                    <a:pt x="332" y="12"/>
                  </a:lnTo>
                  <a:lnTo>
                    <a:pt x="342" y="20"/>
                  </a:lnTo>
                  <a:lnTo>
                    <a:pt x="350" y="30"/>
                  </a:lnTo>
                  <a:lnTo>
                    <a:pt x="354" y="44"/>
                  </a:lnTo>
                  <a:lnTo>
                    <a:pt x="358" y="56"/>
                  </a:lnTo>
                  <a:lnTo>
                    <a:pt x="358" y="70"/>
                  </a:lnTo>
                  <a:lnTo>
                    <a:pt x="356" y="84"/>
                  </a:lnTo>
                  <a:lnTo>
                    <a:pt x="352" y="96"/>
                  </a:lnTo>
                  <a:lnTo>
                    <a:pt x="346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4" y="138"/>
                  </a:lnTo>
                  <a:lnTo>
                    <a:pt x="300" y="142"/>
                  </a:lnTo>
                  <a:lnTo>
                    <a:pt x="284" y="144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67">
              <a:extLst>
                <a:ext uri="{FF2B5EF4-FFF2-40B4-BE49-F238E27FC236}">
                  <a16:creationId xmlns:a16="http://schemas.microsoft.com/office/drawing/2014/main" id="{F5EBC271-89CC-4BFB-AC44-C9860CED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190" y="5789612"/>
              <a:ext cx="284163" cy="114300"/>
            </a:xfrm>
            <a:custGeom>
              <a:avLst/>
              <a:gdLst>
                <a:gd name="T0" fmla="*/ 284 w 358"/>
                <a:gd name="T1" fmla="*/ 144 h 144"/>
                <a:gd name="T2" fmla="*/ 52 w 358"/>
                <a:gd name="T3" fmla="*/ 144 h 144"/>
                <a:gd name="T4" fmla="*/ 52 w 358"/>
                <a:gd name="T5" fmla="*/ 144 h 144"/>
                <a:gd name="T6" fmla="*/ 40 w 358"/>
                <a:gd name="T7" fmla="*/ 140 h 144"/>
                <a:gd name="T8" fmla="*/ 28 w 358"/>
                <a:gd name="T9" fmla="*/ 136 h 144"/>
                <a:gd name="T10" fmla="*/ 20 w 358"/>
                <a:gd name="T11" fmla="*/ 128 h 144"/>
                <a:gd name="T12" fmla="*/ 12 w 358"/>
                <a:gd name="T13" fmla="*/ 118 h 144"/>
                <a:gd name="T14" fmla="*/ 6 w 358"/>
                <a:gd name="T15" fmla="*/ 108 h 144"/>
                <a:gd name="T16" fmla="*/ 2 w 358"/>
                <a:gd name="T17" fmla="*/ 96 h 144"/>
                <a:gd name="T18" fmla="*/ 0 w 358"/>
                <a:gd name="T19" fmla="*/ 84 h 144"/>
                <a:gd name="T20" fmla="*/ 0 w 358"/>
                <a:gd name="T21" fmla="*/ 70 h 144"/>
                <a:gd name="T22" fmla="*/ 2 w 358"/>
                <a:gd name="T23" fmla="*/ 58 h 144"/>
                <a:gd name="T24" fmla="*/ 4 w 358"/>
                <a:gd name="T25" fmla="*/ 46 h 144"/>
                <a:gd name="T26" fmla="*/ 8 w 358"/>
                <a:gd name="T27" fmla="*/ 34 h 144"/>
                <a:gd name="T28" fmla="*/ 14 w 358"/>
                <a:gd name="T29" fmla="*/ 24 h 144"/>
                <a:gd name="T30" fmla="*/ 22 w 358"/>
                <a:gd name="T31" fmla="*/ 14 h 144"/>
                <a:gd name="T32" fmla="*/ 30 w 358"/>
                <a:gd name="T33" fmla="*/ 8 h 144"/>
                <a:gd name="T34" fmla="*/ 40 w 358"/>
                <a:gd name="T35" fmla="*/ 2 h 144"/>
                <a:gd name="T36" fmla="*/ 52 w 358"/>
                <a:gd name="T37" fmla="*/ 0 h 144"/>
                <a:gd name="T38" fmla="*/ 284 w 358"/>
                <a:gd name="T39" fmla="*/ 0 h 144"/>
                <a:gd name="T40" fmla="*/ 284 w 358"/>
                <a:gd name="T41" fmla="*/ 0 h 144"/>
                <a:gd name="T42" fmla="*/ 302 w 358"/>
                <a:gd name="T43" fmla="*/ 0 h 144"/>
                <a:gd name="T44" fmla="*/ 318 w 358"/>
                <a:gd name="T45" fmla="*/ 4 h 144"/>
                <a:gd name="T46" fmla="*/ 332 w 358"/>
                <a:gd name="T47" fmla="*/ 12 h 144"/>
                <a:gd name="T48" fmla="*/ 342 w 358"/>
                <a:gd name="T49" fmla="*/ 20 h 144"/>
                <a:gd name="T50" fmla="*/ 350 w 358"/>
                <a:gd name="T51" fmla="*/ 30 h 144"/>
                <a:gd name="T52" fmla="*/ 354 w 358"/>
                <a:gd name="T53" fmla="*/ 44 h 144"/>
                <a:gd name="T54" fmla="*/ 358 w 358"/>
                <a:gd name="T55" fmla="*/ 56 h 144"/>
                <a:gd name="T56" fmla="*/ 358 w 358"/>
                <a:gd name="T57" fmla="*/ 70 h 144"/>
                <a:gd name="T58" fmla="*/ 356 w 358"/>
                <a:gd name="T59" fmla="*/ 84 h 144"/>
                <a:gd name="T60" fmla="*/ 352 w 358"/>
                <a:gd name="T61" fmla="*/ 96 h 144"/>
                <a:gd name="T62" fmla="*/ 346 w 358"/>
                <a:gd name="T63" fmla="*/ 110 h 144"/>
                <a:gd name="T64" fmla="*/ 338 w 358"/>
                <a:gd name="T65" fmla="*/ 120 h 144"/>
                <a:gd name="T66" fmla="*/ 328 w 358"/>
                <a:gd name="T67" fmla="*/ 130 h 144"/>
                <a:gd name="T68" fmla="*/ 314 w 358"/>
                <a:gd name="T69" fmla="*/ 138 h 144"/>
                <a:gd name="T70" fmla="*/ 300 w 358"/>
                <a:gd name="T71" fmla="*/ 142 h 144"/>
                <a:gd name="T72" fmla="*/ 284 w 358"/>
                <a:gd name="T7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44">
                  <a:moveTo>
                    <a:pt x="284" y="144"/>
                  </a:moveTo>
                  <a:lnTo>
                    <a:pt x="52" y="144"/>
                  </a:lnTo>
                  <a:lnTo>
                    <a:pt x="52" y="144"/>
                  </a:lnTo>
                  <a:lnTo>
                    <a:pt x="40" y="140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2" y="118"/>
                  </a:lnTo>
                  <a:lnTo>
                    <a:pt x="6" y="108"/>
                  </a:lnTo>
                  <a:lnTo>
                    <a:pt x="2" y="96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8" y="34"/>
                  </a:lnTo>
                  <a:lnTo>
                    <a:pt x="14" y="24"/>
                  </a:lnTo>
                  <a:lnTo>
                    <a:pt x="22" y="14"/>
                  </a:lnTo>
                  <a:lnTo>
                    <a:pt x="30" y="8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02" y="0"/>
                  </a:lnTo>
                  <a:lnTo>
                    <a:pt x="318" y="4"/>
                  </a:lnTo>
                  <a:lnTo>
                    <a:pt x="332" y="12"/>
                  </a:lnTo>
                  <a:lnTo>
                    <a:pt x="342" y="20"/>
                  </a:lnTo>
                  <a:lnTo>
                    <a:pt x="350" y="30"/>
                  </a:lnTo>
                  <a:lnTo>
                    <a:pt x="354" y="44"/>
                  </a:lnTo>
                  <a:lnTo>
                    <a:pt x="358" y="56"/>
                  </a:lnTo>
                  <a:lnTo>
                    <a:pt x="358" y="70"/>
                  </a:lnTo>
                  <a:lnTo>
                    <a:pt x="356" y="84"/>
                  </a:lnTo>
                  <a:lnTo>
                    <a:pt x="352" y="96"/>
                  </a:lnTo>
                  <a:lnTo>
                    <a:pt x="346" y="110"/>
                  </a:lnTo>
                  <a:lnTo>
                    <a:pt x="338" y="120"/>
                  </a:lnTo>
                  <a:lnTo>
                    <a:pt x="328" y="130"/>
                  </a:lnTo>
                  <a:lnTo>
                    <a:pt x="314" y="138"/>
                  </a:lnTo>
                  <a:lnTo>
                    <a:pt x="300" y="142"/>
                  </a:lnTo>
                  <a:lnTo>
                    <a:pt x="284" y="1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68">
              <a:extLst>
                <a:ext uri="{FF2B5EF4-FFF2-40B4-BE49-F238E27FC236}">
                  <a16:creationId xmlns:a16="http://schemas.microsoft.com/office/drawing/2014/main" id="{AF223F20-A337-47D2-9E6A-CB3D4D15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4753" y="5429250"/>
              <a:ext cx="366713" cy="771525"/>
            </a:xfrm>
            <a:custGeom>
              <a:avLst/>
              <a:gdLst>
                <a:gd name="T0" fmla="*/ 462 w 462"/>
                <a:gd name="T1" fmla="*/ 972 h 972"/>
                <a:gd name="T2" fmla="*/ 462 w 462"/>
                <a:gd name="T3" fmla="*/ 204 h 972"/>
                <a:gd name="T4" fmla="*/ 390 w 462"/>
                <a:gd name="T5" fmla="*/ 0 h 972"/>
                <a:gd name="T6" fmla="*/ 56 w 462"/>
                <a:gd name="T7" fmla="*/ 0 h 972"/>
                <a:gd name="T8" fmla="*/ 56 w 462"/>
                <a:gd name="T9" fmla="*/ 0 h 972"/>
                <a:gd name="T10" fmla="*/ 38 w 462"/>
                <a:gd name="T11" fmla="*/ 0 h 972"/>
                <a:gd name="T12" fmla="*/ 24 w 462"/>
                <a:gd name="T13" fmla="*/ 6 h 972"/>
                <a:gd name="T14" fmla="*/ 12 w 462"/>
                <a:gd name="T15" fmla="*/ 12 h 972"/>
                <a:gd name="T16" fmla="*/ 6 w 462"/>
                <a:gd name="T17" fmla="*/ 22 h 972"/>
                <a:gd name="T18" fmla="*/ 2 w 462"/>
                <a:gd name="T19" fmla="*/ 32 h 972"/>
                <a:gd name="T20" fmla="*/ 0 w 462"/>
                <a:gd name="T21" fmla="*/ 46 h 972"/>
                <a:gd name="T22" fmla="*/ 2 w 462"/>
                <a:gd name="T23" fmla="*/ 58 h 972"/>
                <a:gd name="T24" fmla="*/ 4 w 462"/>
                <a:gd name="T25" fmla="*/ 72 h 972"/>
                <a:gd name="T26" fmla="*/ 10 w 462"/>
                <a:gd name="T27" fmla="*/ 86 h 972"/>
                <a:gd name="T28" fmla="*/ 18 w 462"/>
                <a:gd name="T29" fmla="*/ 100 h 972"/>
                <a:gd name="T30" fmla="*/ 28 w 462"/>
                <a:gd name="T31" fmla="*/ 114 h 972"/>
                <a:gd name="T32" fmla="*/ 40 w 462"/>
                <a:gd name="T33" fmla="*/ 126 h 972"/>
                <a:gd name="T34" fmla="*/ 52 w 462"/>
                <a:gd name="T35" fmla="*/ 138 h 972"/>
                <a:gd name="T36" fmla="*/ 66 w 462"/>
                <a:gd name="T37" fmla="*/ 146 h 972"/>
                <a:gd name="T38" fmla="*/ 80 w 462"/>
                <a:gd name="T39" fmla="*/ 154 h 972"/>
                <a:gd name="T40" fmla="*/ 96 w 462"/>
                <a:gd name="T41" fmla="*/ 158 h 972"/>
                <a:gd name="T42" fmla="*/ 240 w 462"/>
                <a:gd name="T43" fmla="*/ 180 h 972"/>
                <a:gd name="T44" fmla="*/ 306 w 462"/>
                <a:gd name="T45" fmla="*/ 324 h 972"/>
                <a:gd name="T46" fmla="*/ 138 w 462"/>
                <a:gd name="T47" fmla="*/ 486 h 972"/>
                <a:gd name="T48" fmla="*/ 138 w 462"/>
                <a:gd name="T49" fmla="*/ 972 h 972"/>
                <a:gd name="T50" fmla="*/ 462 w 462"/>
                <a:gd name="T5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2" h="972">
                  <a:moveTo>
                    <a:pt x="462" y="972"/>
                  </a:moveTo>
                  <a:lnTo>
                    <a:pt x="462" y="204"/>
                  </a:lnTo>
                  <a:lnTo>
                    <a:pt x="39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6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58"/>
                  </a:lnTo>
                  <a:lnTo>
                    <a:pt x="4" y="72"/>
                  </a:lnTo>
                  <a:lnTo>
                    <a:pt x="10" y="86"/>
                  </a:lnTo>
                  <a:lnTo>
                    <a:pt x="18" y="100"/>
                  </a:lnTo>
                  <a:lnTo>
                    <a:pt x="28" y="114"/>
                  </a:lnTo>
                  <a:lnTo>
                    <a:pt x="40" y="126"/>
                  </a:lnTo>
                  <a:lnTo>
                    <a:pt x="52" y="138"/>
                  </a:lnTo>
                  <a:lnTo>
                    <a:pt x="66" y="146"/>
                  </a:lnTo>
                  <a:lnTo>
                    <a:pt x="80" y="154"/>
                  </a:lnTo>
                  <a:lnTo>
                    <a:pt x="96" y="158"/>
                  </a:lnTo>
                  <a:lnTo>
                    <a:pt x="240" y="180"/>
                  </a:lnTo>
                  <a:lnTo>
                    <a:pt x="306" y="324"/>
                  </a:lnTo>
                  <a:lnTo>
                    <a:pt x="138" y="486"/>
                  </a:lnTo>
                  <a:lnTo>
                    <a:pt x="138" y="972"/>
                  </a:lnTo>
                  <a:lnTo>
                    <a:pt x="462" y="972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9" name="Rectangle 69">
              <a:extLst>
                <a:ext uri="{FF2B5EF4-FFF2-40B4-BE49-F238E27FC236}">
                  <a16:creationId xmlns:a16="http://schemas.microsoft.com/office/drawing/2014/main" id="{AD2A49F8-AD2C-4DC2-867D-63B78D62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940" y="6110287"/>
              <a:ext cx="438150" cy="90488"/>
            </a:xfrm>
            <a:prstGeom prst="rect">
              <a:avLst/>
            </a:pr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0" name="Rectangle 70">
              <a:extLst>
                <a:ext uri="{FF2B5EF4-FFF2-40B4-BE49-F238E27FC236}">
                  <a16:creationId xmlns:a16="http://schemas.microsoft.com/office/drawing/2014/main" id="{266EC384-8191-41C7-A54C-39026BCC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015" y="6110287"/>
              <a:ext cx="219075" cy="90488"/>
            </a:xfrm>
            <a:prstGeom prst="rect">
              <a:avLst/>
            </a:prstGeom>
            <a:solidFill>
              <a:srgbClr val="345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1" name="Rectangle 71">
              <a:extLst>
                <a:ext uri="{FF2B5EF4-FFF2-40B4-BE49-F238E27FC236}">
                  <a16:creationId xmlns:a16="http://schemas.microsoft.com/office/drawing/2014/main" id="{AE876C60-7A1C-4FDE-83B7-B2F131DE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65" y="6200775"/>
              <a:ext cx="530225" cy="657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72">
              <a:extLst>
                <a:ext uri="{FF2B5EF4-FFF2-40B4-BE49-F238E27FC236}">
                  <a16:creationId xmlns:a16="http://schemas.microsoft.com/office/drawing/2014/main" id="{6FF7872D-D6FE-422B-BCA7-165C337BD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578" y="6284912"/>
              <a:ext cx="112713" cy="112713"/>
            </a:xfrm>
            <a:custGeom>
              <a:avLst/>
              <a:gdLst>
                <a:gd name="T0" fmla="*/ 142 w 142"/>
                <a:gd name="T1" fmla="*/ 72 h 142"/>
                <a:gd name="T2" fmla="*/ 142 w 142"/>
                <a:gd name="T3" fmla="*/ 72 h 142"/>
                <a:gd name="T4" fmla="*/ 140 w 142"/>
                <a:gd name="T5" fmla="*/ 86 h 142"/>
                <a:gd name="T6" fmla="*/ 136 w 142"/>
                <a:gd name="T7" fmla="*/ 98 h 142"/>
                <a:gd name="T8" fmla="*/ 130 w 142"/>
                <a:gd name="T9" fmla="*/ 110 h 142"/>
                <a:gd name="T10" fmla="*/ 122 w 142"/>
                <a:gd name="T11" fmla="*/ 122 h 142"/>
                <a:gd name="T12" fmla="*/ 110 w 142"/>
                <a:gd name="T13" fmla="*/ 130 h 142"/>
                <a:gd name="T14" fmla="*/ 98 w 142"/>
                <a:gd name="T15" fmla="*/ 136 h 142"/>
                <a:gd name="T16" fmla="*/ 86 w 142"/>
                <a:gd name="T17" fmla="*/ 140 h 142"/>
                <a:gd name="T18" fmla="*/ 72 w 142"/>
                <a:gd name="T19" fmla="*/ 142 h 142"/>
                <a:gd name="T20" fmla="*/ 72 w 142"/>
                <a:gd name="T21" fmla="*/ 142 h 142"/>
                <a:gd name="T22" fmla="*/ 56 w 142"/>
                <a:gd name="T23" fmla="*/ 140 h 142"/>
                <a:gd name="T24" fmla="*/ 44 w 142"/>
                <a:gd name="T25" fmla="*/ 136 h 142"/>
                <a:gd name="T26" fmla="*/ 32 w 142"/>
                <a:gd name="T27" fmla="*/ 130 h 142"/>
                <a:gd name="T28" fmla="*/ 22 w 142"/>
                <a:gd name="T29" fmla="*/ 122 h 142"/>
                <a:gd name="T30" fmla="*/ 12 w 142"/>
                <a:gd name="T31" fmla="*/ 110 h 142"/>
                <a:gd name="T32" fmla="*/ 6 w 142"/>
                <a:gd name="T33" fmla="*/ 98 h 142"/>
                <a:gd name="T34" fmla="*/ 2 w 142"/>
                <a:gd name="T35" fmla="*/ 86 h 142"/>
                <a:gd name="T36" fmla="*/ 0 w 142"/>
                <a:gd name="T37" fmla="*/ 72 h 142"/>
                <a:gd name="T38" fmla="*/ 0 w 142"/>
                <a:gd name="T39" fmla="*/ 72 h 142"/>
                <a:gd name="T40" fmla="*/ 2 w 142"/>
                <a:gd name="T41" fmla="*/ 56 h 142"/>
                <a:gd name="T42" fmla="*/ 6 w 142"/>
                <a:gd name="T43" fmla="*/ 44 h 142"/>
                <a:gd name="T44" fmla="*/ 12 w 142"/>
                <a:gd name="T45" fmla="*/ 32 h 142"/>
                <a:gd name="T46" fmla="*/ 22 w 142"/>
                <a:gd name="T47" fmla="*/ 20 h 142"/>
                <a:gd name="T48" fmla="*/ 32 w 142"/>
                <a:gd name="T49" fmla="*/ 12 h 142"/>
                <a:gd name="T50" fmla="*/ 44 w 142"/>
                <a:gd name="T51" fmla="*/ 6 h 142"/>
                <a:gd name="T52" fmla="*/ 56 w 142"/>
                <a:gd name="T53" fmla="*/ 2 h 142"/>
                <a:gd name="T54" fmla="*/ 72 w 142"/>
                <a:gd name="T55" fmla="*/ 0 h 142"/>
                <a:gd name="T56" fmla="*/ 72 w 142"/>
                <a:gd name="T57" fmla="*/ 0 h 142"/>
                <a:gd name="T58" fmla="*/ 86 w 142"/>
                <a:gd name="T59" fmla="*/ 2 h 142"/>
                <a:gd name="T60" fmla="*/ 98 w 142"/>
                <a:gd name="T61" fmla="*/ 6 h 142"/>
                <a:gd name="T62" fmla="*/ 110 w 142"/>
                <a:gd name="T63" fmla="*/ 12 h 142"/>
                <a:gd name="T64" fmla="*/ 122 w 142"/>
                <a:gd name="T65" fmla="*/ 20 h 142"/>
                <a:gd name="T66" fmla="*/ 130 w 142"/>
                <a:gd name="T67" fmla="*/ 32 h 142"/>
                <a:gd name="T68" fmla="*/ 136 w 142"/>
                <a:gd name="T69" fmla="*/ 44 h 142"/>
                <a:gd name="T70" fmla="*/ 140 w 142"/>
                <a:gd name="T71" fmla="*/ 56 h 142"/>
                <a:gd name="T72" fmla="*/ 142 w 142"/>
                <a:gd name="T73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2"/>
                  </a:moveTo>
                  <a:lnTo>
                    <a:pt x="142" y="72"/>
                  </a:lnTo>
                  <a:lnTo>
                    <a:pt x="140" y="86"/>
                  </a:lnTo>
                  <a:lnTo>
                    <a:pt x="136" y="98"/>
                  </a:lnTo>
                  <a:lnTo>
                    <a:pt x="130" y="110"/>
                  </a:lnTo>
                  <a:lnTo>
                    <a:pt x="122" y="122"/>
                  </a:lnTo>
                  <a:lnTo>
                    <a:pt x="110" y="130"/>
                  </a:lnTo>
                  <a:lnTo>
                    <a:pt x="98" y="136"/>
                  </a:lnTo>
                  <a:lnTo>
                    <a:pt x="86" y="140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56" y="140"/>
                  </a:lnTo>
                  <a:lnTo>
                    <a:pt x="44" y="136"/>
                  </a:lnTo>
                  <a:lnTo>
                    <a:pt x="32" y="130"/>
                  </a:lnTo>
                  <a:lnTo>
                    <a:pt x="22" y="122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6"/>
                  </a:lnTo>
                  <a:lnTo>
                    <a:pt x="110" y="12"/>
                  </a:lnTo>
                  <a:lnTo>
                    <a:pt x="122" y="20"/>
                  </a:lnTo>
                  <a:lnTo>
                    <a:pt x="130" y="32"/>
                  </a:lnTo>
                  <a:lnTo>
                    <a:pt x="136" y="44"/>
                  </a:lnTo>
                  <a:lnTo>
                    <a:pt x="140" y="56"/>
                  </a:lnTo>
                  <a:lnTo>
                    <a:pt x="142" y="72"/>
                  </a:lnTo>
                  <a:close/>
                </a:path>
              </a:pathLst>
            </a:custGeom>
            <a:solidFill>
              <a:srgbClr val="E4F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73">
              <a:extLst>
                <a:ext uri="{FF2B5EF4-FFF2-40B4-BE49-F238E27FC236}">
                  <a16:creationId xmlns:a16="http://schemas.microsoft.com/office/drawing/2014/main" id="{B5FC36D8-11DB-4B26-9E81-4325F2D23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578" y="6284912"/>
              <a:ext cx="112713" cy="112713"/>
            </a:xfrm>
            <a:custGeom>
              <a:avLst/>
              <a:gdLst>
                <a:gd name="T0" fmla="*/ 142 w 142"/>
                <a:gd name="T1" fmla="*/ 72 h 142"/>
                <a:gd name="T2" fmla="*/ 142 w 142"/>
                <a:gd name="T3" fmla="*/ 72 h 142"/>
                <a:gd name="T4" fmla="*/ 140 w 142"/>
                <a:gd name="T5" fmla="*/ 86 h 142"/>
                <a:gd name="T6" fmla="*/ 136 w 142"/>
                <a:gd name="T7" fmla="*/ 98 h 142"/>
                <a:gd name="T8" fmla="*/ 130 w 142"/>
                <a:gd name="T9" fmla="*/ 110 h 142"/>
                <a:gd name="T10" fmla="*/ 122 w 142"/>
                <a:gd name="T11" fmla="*/ 122 h 142"/>
                <a:gd name="T12" fmla="*/ 110 w 142"/>
                <a:gd name="T13" fmla="*/ 130 h 142"/>
                <a:gd name="T14" fmla="*/ 98 w 142"/>
                <a:gd name="T15" fmla="*/ 136 h 142"/>
                <a:gd name="T16" fmla="*/ 86 w 142"/>
                <a:gd name="T17" fmla="*/ 140 h 142"/>
                <a:gd name="T18" fmla="*/ 72 w 142"/>
                <a:gd name="T19" fmla="*/ 142 h 142"/>
                <a:gd name="T20" fmla="*/ 72 w 142"/>
                <a:gd name="T21" fmla="*/ 142 h 142"/>
                <a:gd name="T22" fmla="*/ 56 w 142"/>
                <a:gd name="T23" fmla="*/ 140 h 142"/>
                <a:gd name="T24" fmla="*/ 44 w 142"/>
                <a:gd name="T25" fmla="*/ 136 h 142"/>
                <a:gd name="T26" fmla="*/ 32 w 142"/>
                <a:gd name="T27" fmla="*/ 130 h 142"/>
                <a:gd name="T28" fmla="*/ 22 w 142"/>
                <a:gd name="T29" fmla="*/ 122 h 142"/>
                <a:gd name="T30" fmla="*/ 12 w 142"/>
                <a:gd name="T31" fmla="*/ 110 h 142"/>
                <a:gd name="T32" fmla="*/ 6 w 142"/>
                <a:gd name="T33" fmla="*/ 98 h 142"/>
                <a:gd name="T34" fmla="*/ 2 w 142"/>
                <a:gd name="T35" fmla="*/ 86 h 142"/>
                <a:gd name="T36" fmla="*/ 0 w 142"/>
                <a:gd name="T37" fmla="*/ 72 h 142"/>
                <a:gd name="T38" fmla="*/ 0 w 142"/>
                <a:gd name="T39" fmla="*/ 72 h 142"/>
                <a:gd name="T40" fmla="*/ 2 w 142"/>
                <a:gd name="T41" fmla="*/ 56 h 142"/>
                <a:gd name="T42" fmla="*/ 6 w 142"/>
                <a:gd name="T43" fmla="*/ 44 h 142"/>
                <a:gd name="T44" fmla="*/ 12 w 142"/>
                <a:gd name="T45" fmla="*/ 32 h 142"/>
                <a:gd name="T46" fmla="*/ 22 w 142"/>
                <a:gd name="T47" fmla="*/ 20 h 142"/>
                <a:gd name="T48" fmla="*/ 32 w 142"/>
                <a:gd name="T49" fmla="*/ 12 h 142"/>
                <a:gd name="T50" fmla="*/ 44 w 142"/>
                <a:gd name="T51" fmla="*/ 6 h 142"/>
                <a:gd name="T52" fmla="*/ 56 w 142"/>
                <a:gd name="T53" fmla="*/ 2 h 142"/>
                <a:gd name="T54" fmla="*/ 72 w 142"/>
                <a:gd name="T55" fmla="*/ 0 h 142"/>
                <a:gd name="T56" fmla="*/ 72 w 142"/>
                <a:gd name="T57" fmla="*/ 0 h 142"/>
                <a:gd name="T58" fmla="*/ 86 w 142"/>
                <a:gd name="T59" fmla="*/ 2 h 142"/>
                <a:gd name="T60" fmla="*/ 98 w 142"/>
                <a:gd name="T61" fmla="*/ 6 h 142"/>
                <a:gd name="T62" fmla="*/ 110 w 142"/>
                <a:gd name="T63" fmla="*/ 12 h 142"/>
                <a:gd name="T64" fmla="*/ 122 w 142"/>
                <a:gd name="T65" fmla="*/ 20 h 142"/>
                <a:gd name="T66" fmla="*/ 130 w 142"/>
                <a:gd name="T67" fmla="*/ 32 h 142"/>
                <a:gd name="T68" fmla="*/ 136 w 142"/>
                <a:gd name="T69" fmla="*/ 44 h 142"/>
                <a:gd name="T70" fmla="*/ 140 w 142"/>
                <a:gd name="T71" fmla="*/ 56 h 142"/>
                <a:gd name="T72" fmla="*/ 142 w 142"/>
                <a:gd name="T73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2"/>
                  </a:moveTo>
                  <a:lnTo>
                    <a:pt x="142" y="72"/>
                  </a:lnTo>
                  <a:lnTo>
                    <a:pt x="140" y="86"/>
                  </a:lnTo>
                  <a:lnTo>
                    <a:pt x="136" y="98"/>
                  </a:lnTo>
                  <a:lnTo>
                    <a:pt x="130" y="110"/>
                  </a:lnTo>
                  <a:lnTo>
                    <a:pt x="122" y="122"/>
                  </a:lnTo>
                  <a:lnTo>
                    <a:pt x="110" y="130"/>
                  </a:lnTo>
                  <a:lnTo>
                    <a:pt x="98" y="136"/>
                  </a:lnTo>
                  <a:lnTo>
                    <a:pt x="86" y="140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56" y="140"/>
                  </a:lnTo>
                  <a:lnTo>
                    <a:pt x="44" y="136"/>
                  </a:lnTo>
                  <a:lnTo>
                    <a:pt x="32" y="130"/>
                  </a:lnTo>
                  <a:lnTo>
                    <a:pt x="22" y="122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6"/>
                  </a:lnTo>
                  <a:lnTo>
                    <a:pt x="110" y="12"/>
                  </a:lnTo>
                  <a:lnTo>
                    <a:pt x="122" y="20"/>
                  </a:lnTo>
                  <a:lnTo>
                    <a:pt x="130" y="32"/>
                  </a:lnTo>
                  <a:lnTo>
                    <a:pt x="136" y="44"/>
                  </a:lnTo>
                  <a:lnTo>
                    <a:pt x="140" y="56"/>
                  </a:lnTo>
                  <a:lnTo>
                    <a:pt x="142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75">
              <a:extLst>
                <a:ext uri="{FF2B5EF4-FFF2-40B4-BE49-F238E27FC236}">
                  <a16:creationId xmlns:a16="http://schemas.microsoft.com/office/drawing/2014/main" id="{119B1B4A-3EEC-4230-911E-6490C8F80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128" y="2879725"/>
              <a:ext cx="438150" cy="552450"/>
            </a:xfrm>
            <a:custGeom>
              <a:avLst/>
              <a:gdLst>
                <a:gd name="T0" fmla="*/ 314 w 552"/>
                <a:gd name="T1" fmla="*/ 386 h 696"/>
                <a:gd name="T2" fmla="*/ 498 w 552"/>
                <a:gd name="T3" fmla="*/ 538 h 696"/>
                <a:gd name="T4" fmla="*/ 498 w 552"/>
                <a:gd name="T5" fmla="*/ 538 h 696"/>
                <a:gd name="T6" fmla="*/ 514 w 552"/>
                <a:gd name="T7" fmla="*/ 550 h 696"/>
                <a:gd name="T8" fmla="*/ 526 w 552"/>
                <a:gd name="T9" fmla="*/ 564 h 696"/>
                <a:gd name="T10" fmla="*/ 536 w 552"/>
                <a:gd name="T11" fmla="*/ 580 h 696"/>
                <a:gd name="T12" fmla="*/ 544 w 552"/>
                <a:gd name="T13" fmla="*/ 596 h 696"/>
                <a:gd name="T14" fmla="*/ 550 w 552"/>
                <a:gd name="T15" fmla="*/ 610 h 696"/>
                <a:gd name="T16" fmla="*/ 552 w 552"/>
                <a:gd name="T17" fmla="*/ 626 h 696"/>
                <a:gd name="T18" fmla="*/ 552 w 552"/>
                <a:gd name="T19" fmla="*/ 640 h 696"/>
                <a:gd name="T20" fmla="*/ 552 w 552"/>
                <a:gd name="T21" fmla="*/ 654 h 696"/>
                <a:gd name="T22" fmla="*/ 546 w 552"/>
                <a:gd name="T23" fmla="*/ 666 h 696"/>
                <a:gd name="T24" fmla="*/ 540 w 552"/>
                <a:gd name="T25" fmla="*/ 678 h 696"/>
                <a:gd name="T26" fmla="*/ 532 w 552"/>
                <a:gd name="T27" fmla="*/ 686 h 696"/>
                <a:gd name="T28" fmla="*/ 522 w 552"/>
                <a:gd name="T29" fmla="*/ 692 h 696"/>
                <a:gd name="T30" fmla="*/ 510 w 552"/>
                <a:gd name="T31" fmla="*/ 696 h 696"/>
                <a:gd name="T32" fmla="*/ 496 w 552"/>
                <a:gd name="T33" fmla="*/ 696 h 696"/>
                <a:gd name="T34" fmla="*/ 478 w 552"/>
                <a:gd name="T35" fmla="*/ 694 h 696"/>
                <a:gd name="T36" fmla="*/ 460 w 552"/>
                <a:gd name="T37" fmla="*/ 688 h 696"/>
                <a:gd name="T38" fmla="*/ 242 w 552"/>
                <a:gd name="T39" fmla="*/ 542 h 696"/>
                <a:gd name="T40" fmla="*/ 0 w 552"/>
                <a:gd name="T41" fmla="*/ 0 h 696"/>
                <a:gd name="T42" fmla="*/ 262 w 552"/>
                <a:gd name="T43" fmla="*/ 90 h 696"/>
                <a:gd name="T44" fmla="*/ 314 w 552"/>
                <a:gd name="T45" fmla="*/ 38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2" h="696">
                  <a:moveTo>
                    <a:pt x="314" y="386"/>
                  </a:moveTo>
                  <a:lnTo>
                    <a:pt x="498" y="538"/>
                  </a:lnTo>
                  <a:lnTo>
                    <a:pt x="498" y="538"/>
                  </a:lnTo>
                  <a:lnTo>
                    <a:pt x="514" y="550"/>
                  </a:lnTo>
                  <a:lnTo>
                    <a:pt x="526" y="564"/>
                  </a:lnTo>
                  <a:lnTo>
                    <a:pt x="536" y="580"/>
                  </a:lnTo>
                  <a:lnTo>
                    <a:pt x="544" y="596"/>
                  </a:lnTo>
                  <a:lnTo>
                    <a:pt x="550" y="610"/>
                  </a:lnTo>
                  <a:lnTo>
                    <a:pt x="552" y="626"/>
                  </a:lnTo>
                  <a:lnTo>
                    <a:pt x="552" y="640"/>
                  </a:lnTo>
                  <a:lnTo>
                    <a:pt x="552" y="654"/>
                  </a:lnTo>
                  <a:lnTo>
                    <a:pt x="546" y="666"/>
                  </a:lnTo>
                  <a:lnTo>
                    <a:pt x="540" y="678"/>
                  </a:lnTo>
                  <a:lnTo>
                    <a:pt x="532" y="686"/>
                  </a:lnTo>
                  <a:lnTo>
                    <a:pt x="522" y="692"/>
                  </a:lnTo>
                  <a:lnTo>
                    <a:pt x="510" y="696"/>
                  </a:lnTo>
                  <a:lnTo>
                    <a:pt x="496" y="696"/>
                  </a:lnTo>
                  <a:lnTo>
                    <a:pt x="478" y="694"/>
                  </a:lnTo>
                  <a:lnTo>
                    <a:pt x="460" y="688"/>
                  </a:lnTo>
                  <a:lnTo>
                    <a:pt x="242" y="542"/>
                  </a:lnTo>
                  <a:lnTo>
                    <a:pt x="0" y="0"/>
                  </a:lnTo>
                  <a:lnTo>
                    <a:pt x="262" y="90"/>
                  </a:lnTo>
                  <a:lnTo>
                    <a:pt x="314" y="386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76">
              <a:extLst>
                <a:ext uri="{FF2B5EF4-FFF2-40B4-BE49-F238E27FC236}">
                  <a16:creationId xmlns:a16="http://schemas.microsoft.com/office/drawing/2014/main" id="{90B92070-88F6-46CB-ACEC-88C95E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053" y="2847975"/>
              <a:ext cx="482600" cy="407988"/>
            </a:xfrm>
            <a:custGeom>
              <a:avLst/>
              <a:gdLst>
                <a:gd name="T0" fmla="*/ 404 w 608"/>
                <a:gd name="T1" fmla="*/ 274 h 514"/>
                <a:gd name="T2" fmla="*/ 568 w 608"/>
                <a:gd name="T3" fmla="*/ 372 h 514"/>
                <a:gd name="T4" fmla="*/ 568 w 608"/>
                <a:gd name="T5" fmla="*/ 372 h 514"/>
                <a:gd name="T6" fmla="*/ 580 w 608"/>
                <a:gd name="T7" fmla="*/ 382 h 514"/>
                <a:gd name="T8" fmla="*/ 590 w 608"/>
                <a:gd name="T9" fmla="*/ 394 h 514"/>
                <a:gd name="T10" fmla="*/ 598 w 608"/>
                <a:gd name="T11" fmla="*/ 408 h 514"/>
                <a:gd name="T12" fmla="*/ 604 w 608"/>
                <a:gd name="T13" fmla="*/ 420 h 514"/>
                <a:gd name="T14" fmla="*/ 606 w 608"/>
                <a:gd name="T15" fmla="*/ 434 h 514"/>
                <a:gd name="T16" fmla="*/ 608 w 608"/>
                <a:gd name="T17" fmla="*/ 446 h 514"/>
                <a:gd name="T18" fmla="*/ 608 w 608"/>
                <a:gd name="T19" fmla="*/ 460 h 514"/>
                <a:gd name="T20" fmla="*/ 606 w 608"/>
                <a:gd name="T21" fmla="*/ 472 h 514"/>
                <a:gd name="T22" fmla="*/ 602 w 608"/>
                <a:gd name="T23" fmla="*/ 482 h 514"/>
                <a:gd name="T24" fmla="*/ 598 w 608"/>
                <a:gd name="T25" fmla="*/ 492 h 514"/>
                <a:gd name="T26" fmla="*/ 590 w 608"/>
                <a:gd name="T27" fmla="*/ 500 h 514"/>
                <a:gd name="T28" fmla="*/ 582 w 608"/>
                <a:gd name="T29" fmla="*/ 508 h 514"/>
                <a:gd name="T30" fmla="*/ 572 w 608"/>
                <a:gd name="T31" fmla="*/ 512 h 514"/>
                <a:gd name="T32" fmla="*/ 560 w 608"/>
                <a:gd name="T33" fmla="*/ 514 h 514"/>
                <a:gd name="T34" fmla="*/ 548 w 608"/>
                <a:gd name="T35" fmla="*/ 514 h 514"/>
                <a:gd name="T36" fmla="*/ 534 w 608"/>
                <a:gd name="T37" fmla="*/ 510 h 514"/>
                <a:gd name="T38" fmla="*/ 302 w 608"/>
                <a:gd name="T39" fmla="*/ 398 h 514"/>
                <a:gd name="T40" fmla="*/ 0 w 608"/>
                <a:gd name="T41" fmla="*/ 0 h 514"/>
                <a:gd name="T42" fmla="*/ 278 w 608"/>
                <a:gd name="T43" fmla="*/ 22 h 514"/>
                <a:gd name="T44" fmla="*/ 404 w 608"/>
                <a:gd name="T45" fmla="*/ 27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8" h="514">
                  <a:moveTo>
                    <a:pt x="404" y="274"/>
                  </a:moveTo>
                  <a:lnTo>
                    <a:pt x="568" y="372"/>
                  </a:lnTo>
                  <a:lnTo>
                    <a:pt x="568" y="372"/>
                  </a:lnTo>
                  <a:lnTo>
                    <a:pt x="580" y="382"/>
                  </a:lnTo>
                  <a:lnTo>
                    <a:pt x="590" y="394"/>
                  </a:lnTo>
                  <a:lnTo>
                    <a:pt x="598" y="408"/>
                  </a:lnTo>
                  <a:lnTo>
                    <a:pt x="604" y="420"/>
                  </a:lnTo>
                  <a:lnTo>
                    <a:pt x="606" y="434"/>
                  </a:lnTo>
                  <a:lnTo>
                    <a:pt x="608" y="446"/>
                  </a:lnTo>
                  <a:lnTo>
                    <a:pt x="608" y="460"/>
                  </a:lnTo>
                  <a:lnTo>
                    <a:pt x="606" y="472"/>
                  </a:lnTo>
                  <a:lnTo>
                    <a:pt x="602" y="482"/>
                  </a:lnTo>
                  <a:lnTo>
                    <a:pt x="598" y="492"/>
                  </a:lnTo>
                  <a:lnTo>
                    <a:pt x="590" y="500"/>
                  </a:lnTo>
                  <a:lnTo>
                    <a:pt x="582" y="508"/>
                  </a:lnTo>
                  <a:lnTo>
                    <a:pt x="572" y="512"/>
                  </a:lnTo>
                  <a:lnTo>
                    <a:pt x="560" y="514"/>
                  </a:lnTo>
                  <a:lnTo>
                    <a:pt x="548" y="514"/>
                  </a:lnTo>
                  <a:lnTo>
                    <a:pt x="534" y="510"/>
                  </a:lnTo>
                  <a:lnTo>
                    <a:pt x="302" y="398"/>
                  </a:lnTo>
                  <a:lnTo>
                    <a:pt x="0" y="0"/>
                  </a:lnTo>
                  <a:lnTo>
                    <a:pt x="278" y="22"/>
                  </a:lnTo>
                  <a:lnTo>
                    <a:pt x="404" y="274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77">
              <a:extLst>
                <a:ext uri="{FF2B5EF4-FFF2-40B4-BE49-F238E27FC236}">
                  <a16:creationId xmlns:a16="http://schemas.microsoft.com/office/drawing/2014/main" id="{4C24694B-020D-4184-AFD7-13881D358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490" y="2774950"/>
              <a:ext cx="412750" cy="315913"/>
            </a:xfrm>
            <a:custGeom>
              <a:avLst/>
              <a:gdLst>
                <a:gd name="T0" fmla="*/ 492 w 520"/>
                <a:gd name="T1" fmla="*/ 280 h 398"/>
                <a:gd name="T2" fmla="*/ 492 w 520"/>
                <a:gd name="T3" fmla="*/ 280 h 398"/>
                <a:gd name="T4" fmla="*/ 502 w 520"/>
                <a:gd name="T5" fmla="*/ 288 h 398"/>
                <a:gd name="T6" fmla="*/ 510 w 520"/>
                <a:gd name="T7" fmla="*/ 298 h 398"/>
                <a:gd name="T8" fmla="*/ 516 w 520"/>
                <a:gd name="T9" fmla="*/ 310 h 398"/>
                <a:gd name="T10" fmla="*/ 518 w 520"/>
                <a:gd name="T11" fmla="*/ 320 h 398"/>
                <a:gd name="T12" fmla="*/ 520 w 520"/>
                <a:gd name="T13" fmla="*/ 332 h 398"/>
                <a:gd name="T14" fmla="*/ 520 w 520"/>
                <a:gd name="T15" fmla="*/ 342 h 398"/>
                <a:gd name="T16" fmla="*/ 518 w 520"/>
                <a:gd name="T17" fmla="*/ 354 h 398"/>
                <a:gd name="T18" fmla="*/ 516 w 520"/>
                <a:gd name="T19" fmla="*/ 364 h 398"/>
                <a:gd name="T20" fmla="*/ 510 w 520"/>
                <a:gd name="T21" fmla="*/ 372 h 398"/>
                <a:gd name="T22" fmla="*/ 504 w 520"/>
                <a:gd name="T23" fmla="*/ 380 h 398"/>
                <a:gd name="T24" fmla="*/ 498 w 520"/>
                <a:gd name="T25" fmla="*/ 388 h 398"/>
                <a:gd name="T26" fmla="*/ 490 w 520"/>
                <a:gd name="T27" fmla="*/ 392 h 398"/>
                <a:gd name="T28" fmla="*/ 482 w 520"/>
                <a:gd name="T29" fmla="*/ 396 h 398"/>
                <a:gd name="T30" fmla="*/ 472 w 520"/>
                <a:gd name="T31" fmla="*/ 398 h 398"/>
                <a:gd name="T32" fmla="*/ 462 w 520"/>
                <a:gd name="T33" fmla="*/ 398 h 398"/>
                <a:gd name="T34" fmla="*/ 452 w 520"/>
                <a:gd name="T35" fmla="*/ 394 h 398"/>
                <a:gd name="T36" fmla="*/ 0 w 520"/>
                <a:gd name="T37" fmla="*/ 82 h 398"/>
                <a:gd name="T38" fmla="*/ 294 w 520"/>
                <a:gd name="T39" fmla="*/ 0 h 398"/>
                <a:gd name="T40" fmla="*/ 372 w 520"/>
                <a:gd name="T41" fmla="*/ 186 h 398"/>
                <a:gd name="T42" fmla="*/ 492 w 520"/>
                <a:gd name="T43" fmla="*/ 2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0" h="398">
                  <a:moveTo>
                    <a:pt x="492" y="280"/>
                  </a:moveTo>
                  <a:lnTo>
                    <a:pt x="492" y="280"/>
                  </a:lnTo>
                  <a:lnTo>
                    <a:pt x="502" y="288"/>
                  </a:lnTo>
                  <a:lnTo>
                    <a:pt x="510" y="298"/>
                  </a:lnTo>
                  <a:lnTo>
                    <a:pt x="516" y="310"/>
                  </a:lnTo>
                  <a:lnTo>
                    <a:pt x="518" y="320"/>
                  </a:lnTo>
                  <a:lnTo>
                    <a:pt x="520" y="332"/>
                  </a:lnTo>
                  <a:lnTo>
                    <a:pt x="520" y="342"/>
                  </a:lnTo>
                  <a:lnTo>
                    <a:pt x="518" y="354"/>
                  </a:lnTo>
                  <a:lnTo>
                    <a:pt x="516" y="364"/>
                  </a:lnTo>
                  <a:lnTo>
                    <a:pt x="510" y="372"/>
                  </a:lnTo>
                  <a:lnTo>
                    <a:pt x="504" y="380"/>
                  </a:lnTo>
                  <a:lnTo>
                    <a:pt x="498" y="388"/>
                  </a:lnTo>
                  <a:lnTo>
                    <a:pt x="490" y="392"/>
                  </a:lnTo>
                  <a:lnTo>
                    <a:pt x="482" y="396"/>
                  </a:lnTo>
                  <a:lnTo>
                    <a:pt x="472" y="398"/>
                  </a:lnTo>
                  <a:lnTo>
                    <a:pt x="462" y="398"/>
                  </a:lnTo>
                  <a:lnTo>
                    <a:pt x="452" y="394"/>
                  </a:lnTo>
                  <a:lnTo>
                    <a:pt x="0" y="82"/>
                  </a:lnTo>
                  <a:lnTo>
                    <a:pt x="294" y="0"/>
                  </a:lnTo>
                  <a:lnTo>
                    <a:pt x="372" y="186"/>
                  </a:lnTo>
                  <a:lnTo>
                    <a:pt x="492" y="280"/>
                  </a:lnTo>
                  <a:close/>
                </a:path>
              </a:pathLst>
            </a:custGeom>
            <a:solidFill>
              <a:srgbClr val="E9A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78">
              <a:extLst>
                <a:ext uri="{FF2B5EF4-FFF2-40B4-BE49-F238E27FC236}">
                  <a16:creationId xmlns:a16="http://schemas.microsoft.com/office/drawing/2014/main" id="{FA563F04-63D3-412C-B7C9-78986A78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090" y="2530475"/>
              <a:ext cx="758825" cy="1054100"/>
            </a:xfrm>
            <a:custGeom>
              <a:avLst/>
              <a:gdLst>
                <a:gd name="T0" fmla="*/ 944 w 956"/>
                <a:gd name="T1" fmla="*/ 466 h 1328"/>
                <a:gd name="T2" fmla="*/ 944 w 956"/>
                <a:gd name="T3" fmla="*/ 466 h 1328"/>
                <a:gd name="T4" fmla="*/ 952 w 956"/>
                <a:gd name="T5" fmla="*/ 482 h 1328"/>
                <a:gd name="T6" fmla="*/ 956 w 956"/>
                <a:gd name="T7" fmla="*/ 498 h 1328"/>
                <a:gd name="T8" fmla="*/ 956 w 956"/>
                <a:gd name="T9" fmla="*/ 514 h 1328"/>
                <a:gd name="T10" fmla="*/ 956 w 956"/>
                <a:gd name="T11" fmla="*/ 528 h 1328"/>
                <a:gd name="T12" fmla="*/ 952 w 956"/>
                <a:gd name="T13" fmla="*/ 542 h 1328"/>
                <a:gd name="T14" fmla="*/ 946 w 956"/>
                <a:gd name="T15" fmla="*/ 554 h 1328"/>
                <a:gd name="T16" fmla="*/ 938 w 956"/>
                <a:gd name="T17" fmla="*/ 566 h 1328"/>
                <a:gd name="T18" fmla="*/ 928 w 956"/>
                <a:gd name="T19" fmla="*/ 576 h 1328"/>
                <a:gd name="T20" fmla="*/ 918 w 956"/>
                <a:gd name="T21" fmla="*/ 586 h 1328"/>
                <a:gd name="T22" fmla="*/ 906 w 956"/>
                <a:gd name="T23" fmla="*/ 592 h 1328"/>
                <a:gd name="T24" fmla="*/ 894 w 956"/>
                <a:gd name="T25" fmla="*/ 598 h 1328"/>
                <a:gd name="T26" fmla="*/ 880 w 956"/>
                <a:gd name="T27" fmla="*/ 600 h 1328"/>
                <a:gd name="T28" fmla="*/ 866 w 956"/>
                <a:gd name="T29" fmla="*/ 600 h 1328"/>
                <a:gd name="T30" fmla="*/ 852 w 956"/>
                <a:gd name="T31" fmla="*/ 598 h 1328"/>
                <a:gd name="T32" fmla="*/ 840 w 956"/>
                <a:gd name="T33" fmla="*/ 592 h 1328"/>
                <a:gd name="T34" fmla="*/ 826 w 956"/>
                <a:gd name="T35" fmla="*/ 584 h 1328"/>
                <a:gd name="T36" fmla="*/ 662 w 956"/>
                <a:gd name="T37" fmla="*/ 414 h 1328"/>
                <a:gd name="T38" fmla="*/ 512 w 956"/>
                <a:gd name="T39" fmla="*/ 370 h 1328"/>
                <a:gd name="T40" fmla="*/ 248 w 956"/>
                <a:gd name="T41" fmla="*/ 686 h 1328"/>
                <a:gd name="T42" fmla="*/ 286 w 956"/>
                <a:gd name="T43" fmla="*/ 1036 h 1328"/>
                <a:gd name="T44" fmla="*/ 418 w 956"/>
                <a:gd name="T45" fmla="*/ 1160 h 1328"/>
                <a:gd name="T46" fmla="*/ 418 w 956"/>
                <a:gd name="T47" fmla="*/ 1160 h 1328"/>
                <a:gd name="T48" fmla="*/ 434 w 956"/>
                <a:gd name="T49" fmla="*/ 1178 h 1328"/>
                <a:gd name="T50" fmla="*/ 446 w 956"/>
                <a:gd name="T51" fmla="*/ 1194 h 1328"/>
                <a:gd name="T52" fmla="*/ 454 w 956"/>
                <a:gd name="T53" fmla="*/ 1212 h 1328"/>
                <a:gd name="T54" fmla="*/ 460 w 956"/>
                <a:gd name="T55" fmla="*/ 1228 h 1328"/>
                <a:gd name="T56" fmla="*/ 464 w 956"/>
                <a:gd name="T57" fmla="*/ 1246 h 1328"/>
                <a:gd name="T58" fmla="*/ 464 w 956"/>
                <a:gd name="T59" fmla="*/ 1262 h 1328"/>
                <a:gd name="T60" fmla="*/ 462 w 956"/>
                <a:gd name="T61" fmla="*/ 1276 h 1328"/>
                <a:gd name="T62" fmla="*/ 458 w 956"/>
                <a:gd name="T63" fmla="*/ 1290 h 1328"/>
                <a:gd name="T64" fmla="*/ 454 w 956"/>
                <a:gd name="T65" fmla="*/ 1302 h 1328"/>
                <a:gd name="T66" fmla="*/ 446 w 956"/>
                <a:gd name="T67" fmla="*/ 1312 h 1328"/>
                <a:gd name="T68" fmla="*/ 436 w 956"/>
                <a:gd name="T69" fmla="*/ 1320 h 1328"/>
                <a:gd name="T70" fmla="*/ 426 w 956"/>
                <a:gd name="T71" fmla="*/ 1326 h 1328"/>
                <a:gd name="T72" fmla="*/ 414 w 956"/>
                <a:gd name="T73" fmla="*/ 1328 h 1328"/>
                <a:gd name="T74" fmla="*/ 402 w 956"/>
                <a:gd name="T75" fmla="*/ 1328 h 1328"/>
                <a:gd name="T76" fmla="*/ 388 w 956"/>
                <a:gd name="T77" fmla="*/ 1324 h 1328"/>
                <a:gd name="T78" fmla="*/ 372 w 956"/>
                <a:gd name="T79" fmla="*/ 1316 h 1328"/>
                <a:gd name="T80" fmla="*/ 164 w 956"/>
                <a:gd name="T81" fmla="*/ 1128 h 1328"/>
                <a:gd name="T82" fmla="*/ 0 w 956"/>
                <a:gd name="T83" fmla="*/ 558 h 1328"/>
                <a:gd name="T84" fmla="*/ 176 w 956"/>
                <a:gd name="T85" fmla="*/ 100 h 1328"/>
                <a:gd name="T86" fmla="*/ 176 w 956"/>
                <a:gd name="T87" fmla="*/ 0 h 1328"/>
                <a:gd name="T88" fmla="*/ 630 w 956"/>
                <a:gd name="T89" fmla="*/ 0 h 1328"/>
                <a:gd name="T90" fmla="*/ 630 w 956"/>
                <a:gd name="T91" fmla="*/ 92 h 1328"/>
                <a:gd name="T92" fmla="*/ 630 w 956"/>
                <a:gd name="T93" fmla="*/ 124 h 1328"/>
                <a:gd name="T94" fmla="*/ 810 w 956"/>
                <a:gd name="T95" fmla="*/ 262 h 1328"/>
                <a:gd name="T96" fmla="*/ 944 w 956"/>
                <a:gd name="T97" fmla="*/ 466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6" h="1328">
                  <a:moveTo>
                    <a:pt x="944" y="466"/>
                  </a:moveTo>
                  <a:lnTo>
                    <a:pt x="944" y="466"/>
                  </a:lnTo>
                  <a:lnTo>
                    <a:pt x="952" y="482"/>
                  </a:lnTo>
                  <a:lnTo>
                    <a:pt x="956" y="498"/>
                  </a:lnTo>
                  <a:lnTo>
                    <a:pt x="956" y="514"/>
                  </a:lnTo>
                  <a:lnTo>
                    <a:pt x="956" y="528"/>
                  </a:lnTo>
                  <a:lnTo>
                    <a:pt x="952" y="542"/>
                  </a:lnTo>
                  <a:lnTo>
                    <a:pt x="946" y="554"/>
                  </a:lnTo>
                  <a:lnTo>
                    <a:pt x="938" y="566"/>
                  </a:lnTo>
                  <a:lnTo>
                    <a:pt x="928" y="576"/>
                  </a:lnTo>
                  <a:lnTo>
                    <a:pt x="918" y="586"/>
                  </a:lnTo>
                  <a:lnTo>
                    <a:pt x="906" y="592"/>
                  </a:lnTo>
                  <a:lnTo>
                    <a:pt x="894" y="598"/>
                  </a:lnTo>
                  <a:lnTo>
                    <a:pt x="880" y="600"/>
                  </a:lnTo>
                  <a:lnTo>
                    <a:pt x="866" y="600"/>
                  </a:lnTo>
                  <a:lnTo>
                    <a:pt x="852" y="598"/>
                  </a:lnTo>
                  <a:lnTo>
                    <a:pt x="840" y="592"/>
                  </a:lnTo>
                  <a:lnTo>
                    <a:pt x="826" y="584"/>
                  </a:lnTo>
                  <a:lnTo>
                    <a:pt x="662" y="414"/>
                  </a:lnTo>
                  <a:lnTo>
                    <a:pt x="512" y="370"/>
                  </a:lnTo>
                  <a:lnTo>
                    <a:pt x="248" y="686"/>
                  </a:lnTo>
                  <a:lnTo>
                    <a:pt x="286" y="1036"/>
                  </a:lnTo>
                  <a:lnTo>
                    <a:pt x="418" y="1160"/>
                  </a:lnTo>
                  <a:lnTo>
                    <a:pt x="418" y="1160"/>
                  </a:lnTo>
                  <a:lnTo>
                    <a:pt x="434" y="1178"/>
                  </a:lnTo>
                  <a:lnTo>
                    <a:pt x="446" y="1194"/>
                  </a:lnTo>
                  <a:lnTo>
                    <a:pt x="454" y="1212"/>
                  </a:lnTo>
                  <a:lnTo>
                    <a:pt x="460" y="1228"/>
                  </a:lnTo>
                  <a:lnTo>
                    <a:pt x="464" y="1246"/>
                  </a:lnTo>
                  <a:lnTo>
                    <a:pt x="464" y="1262"/>
                  </a:lnTo>
                  <a:lnTo>
                    <a:pt x="462" y="1276"/>
                  </a:lnTo>
                  <a:lnTo>
                    <a:pt x="458" y="1290"/>
                  </a:lnTo>
                  <a:lnTo>
                    <a:pt x="454" y="1302"/>
                  </a:lnTo>
                  <a:lnTo>
                    <a:pt x="446" y="1312"/>
                  </a:lnTo>
                  <a:lnTo>
                    <a:pt x="436" y="1320"/>
                  </a:lnTo>
                  <a:lnTo>
                    <a:pt x="426" y="1326"/>
                  </a:lnTo>
                  <a:lnTo>
                    <a:pt x="414" y="1328"/>
                  </a:lnTo>
                  <a:lnTo>
                    <a:pt x="402" y="1328"/>
                  </a:lnTo>
                  <a:lnTo>
                    <a:pt x="388" y="1324"/>
                  </a:lnTo>
                  <a:lnTo>
                    <a:pt x="372" y="1316"/>
                  </a:lnTo>
                  <a:lnTo>
                    <a:pt x="164" y="1128"/>
                  </a:lnTo>
                  <a:lnTo>
                    <a:pt x="0" y="558"/>
                  </a:lnTo>
                  <a:lnTo>
                    <a:pt x="176" y="100"/>
                  </a:lnTo>
                  <a:lnTo>
                    <a:pt x="176" y="0"/>
                  </a:lnTo>
                  <a:lnTo>
                    <a:pt x="630" y="0"/>
                  </a:lnTo>
                  <a:lnTo>
                    <a:pt x="630" y="92"/>
                  </a:lnTo>
                  <a:lnTo>
                    <a:pt x="630" y="124"/>
                  </a:lnTo>
                  <a:lnTo>
                    <a:pt x="810" y="262"/>
                  </a:lnTo>
                  <a:lnTo>
                    <a:pt x="944" y="466"/>
                  </a:lnTo>
                  <a:close/>
                </a:path>
              </a:pathLst>
            </a:custGeom>
            <a:solidFill>
              <a:srgbClr val="FBB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8" name="Rectangle 79">
              <a:extLst>
                <a:ext uri="{FF2B5EF4-FFF2-40B4-BE49-F238E27FC236}">
                  <a16:creationId xmlns:a16="http://schemas.microsoft.com/office/drawing/2014/main" id="{B6C13A14-1F4B-484B-BD8A-FB2F134B6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928" y="2439987"/>
              <a:ext cx="438150" cy="90488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9" name="Rectangle 80">
              <a:extLst>
                <a:ext uri="{FF2B5EF4-FFF2-40B4-BE49-F238E27FC236}">
                  <a16:creationId xmlns:a16="http://schemas.microsoft.com/office/drawing/2014/main" id="{51DB8666-6E50-47CE-90BD-2EF2E7ED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003" y="2439987"/>
              <a:ext cx="219075" cy="90488"/>
            </a:xfrm>
            <a:prstGeom prst="rect">
              <a:avLst/>
            </a:prstGeom>
            <a:solidFill>
              <a:srgbClr val="006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0" name="Rectangle 81">
              <a:extLst>
                <a:ext uri="{FF2B5EF4-FFF2-40B4-BE49-F238E27FC236}">
                  <a16:creationId xmlns:a16="http://schemas.microsoft.com/office/drawing/2014/main" id="{29C1DCA4-75A6-4CD8-BB7D-8CCD49899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8365" y="-107950"/>
              <a:ext cx="531813" cy="25479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1" name="Rectangle 82">
              <a:extLst>
                <a:ext uri="{FF2B5EF4-FFF2-40B4-BE49-F238E27FC236}">
                  <a16:creationId xmlns:a16="http://schemas.microsoft.com/office/drawing/2014/main" id="{04E643CA-53E6-4C9E-A855-7BC61171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15" y="-107950"/>
              <a:ext cx="258763" cy="25479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83">
              <a:extLst>
                <a:ext uri="{FF2B5EF4-FFF2-40B4-BE49-F238E27FC236}">
                  <a16:creationId xmlns:a16="http://schemas.microsoft.com/office/drawing/2014/main" id="{2D13B766-FCC0-40AF-B6B8-83F3BAA1F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565" y="2243137"/>
              <a:ext cx="112713" cy="112713"/>
            </a:xfrm>
            <a:custGeom>
              <a:avLst/>
              <a:gdLst>
                <a:gd name="T0" fmla="*/ 142 w 142"/>
                <a:gd name="T1" fmla="*/ 70 h 142"/>
                <a:gd name="T2" fmla="*/ 142 w 142"/>
                <a:gd name="T3" fmla="*/ 70 h 142"/>
                <a:gd name="T4" fmla="*/ 140 w 142"/>
                <a:gd name="T5" fmla="*/ 56 h 142"/>
                <a:gd name="T6" fmla="*/ 136 w 142"/>
                <a:gd name="T7" fmla="*/ 44 h 142"/>
                <a:gd name="T8" fmla="*/ 130 w 142"/>
                <a:gd name="T9" fmla="*/ 32 h 142"/>
                <a:gd name="T10" fmla="*/ 120 w 142"/>
                <a:gd name="T11" fmla="*/ 20 h 142"/>
                <a:gd name="T12" fmla="*/ 110 w 142"/>
                <a:gd name="T13" fmla="*/ 12 h 142"/>
                <a:gd name="T14" fmla="*/ 98 w 142"/>
                <a:gd name="T15" fmla="*/ 6 h 142"/>
                <a:gd name="T16" fmla="*/ 84 w 142"/>
                <a:gd name="T17" fmla="*/ 2 h 142"/>
                <a:gd name="T18" fmla="*/ 70 w 142"/>
                <a:gd name="T19" fmla="*/ 0 h 142"/>
                <a:gd name="T20" fmla="*/ 70 w 142"/>
                <a:gd name="T21" fmla="*/ 0 h 142"/>
                <a:gd name="T22" fmla="*/ 56 w 142"/>
                <a:gd name="T23" fmla="*/ 2 h 142"/>
                <a:gd name="T24" fmla="*/ 42 w 142"/>
                <a:gd name="T25" fmla="*/ 6 h 142"/>
                <a:gd name="T26" fmla="*/ 30 w 142"/>
                <a:gd name="T27" fmla="*/ 12 h 142"/>
                <a:gd name="T28" fmla="*/ 20 w 142"/>
                <a:gd name="T29" fmla="*/ 20 h 142"/>
                <a:gd name="T30" fmla="*/ 12 w 142"/>
                <a:gd name="T31" fmla="*/ 32 h 142"/>
                <a:gd name="T32" fmla="*/ 4 w 142"/>
                <a:gd name="T33" fmla="*/ 44 h 142"/>
                <a:gd name="T34" fmla="*/ 0 w 142"/>
                <a:gd name="T35" fmla="*/ 56 h 142"/>
                <a:gd name="T36" fmla="*/ 0 w 142"/>
                <a:gd name="T37" fmla="*/ 70 h 142"/>
                <a:gd name="T38" fmla="*/ 0 w 142"/>
                <a:gd name="T39" fmla="*/ 70 h 142"/>
                <a:gd name="T40" fmla="*/ 0 w 142"/>
                <a:gd name="T41" fmla="*/ 86 h 142"/>
                <a:gd name="T42" fmla="*/ 4 w 142"/>
                <a:gd name="T43" fmla="*/ 98 h 142"/>
                <a:gd name="T44" fmla="*/ 12 w 142"/>
                <a:gd name="T45" fmla="*/ 110 h 142"/>
                <a:gd name="T46" fmla="*/ 20 w 142"/>
                <a:gd name="T47" fmla="*/ 122 h 142"/>
                <a:gd name="T48" fmla="*/ 30 w 142"/>
                <a:gd name="T49" fmla="*/ 130 h 142"/>
                <a:gd name="T50" fmla="*/ 42 w 142"/>
                <a:gd name="T51" fmla="*/ 136 h 142"/>
                <a:gd name="T52" fmla="*/ 56 w 142"/>
                <a:gd name="T53" fmla="*/ 140 h 142"/>
                <a:gd name="T54" fmla="*/ 70 w 142"/>
                <a:gd name="T55" fmla="*/ 142 h 142"/>
                <a:gd name="T56" fmla="*/ 70 w 142"/>
                <a:gd name="T57" fmla="*/ 142 h 142"/>
                <a:gd name="T58" fmla="*/ 84 w 142"/>
                <a:gd name="T59" fmla="*/ 140 h 142"/>
                <a:gd name="T60" fmla="*/ 98 w 142"/>
                <a:gd name="T61" fmla="*/ 136 h 142"/>
                <a:gd name="T62" fmla="*/ 110 w 142"/>
                <a:gd name="T63" fmla="*/ 130 h 142"/>
                <a:gd name="T64" fmla="*/ 120 w 142"/>
                <a:gd name="T65" fmla="*/ 122 h 142"/>
                <a:gd name="T66" fmla="*/ 130 w 142"/>
                <a:gd name="T67" fmla="*/ 110 h 142"/>
                <a:gd name="T68" fmla="*/ 136 w 142"/>
                <a:gd name="T69" fmla="*/ 98 h 142"/>
                <a:gd name="T70" fmla="*/ 140 w 142"/>
                <a:gd name="T71" fmla="*/ 86 h 142"/>
                <a:gd name="T72" fmla="*/ 142 w 142"/>
                <a:gd name="T73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0"/>
                  </a:moveTo>
                  <a:lnTo>
                    <a:pt x="142" y="70"/>
                  </a:lnTo>
                  <a:lnTo>
                    <a:pt x="140" y="56"/>
                  </a:lnTo>
                  <a:lnTo>
                    <a:pt x="136" y="44"/>
                  </a:lnTo>
                  <a:lnTo>
                    <a:pt x="130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6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2"/>
                  </a:lnTo>
                  <a:lnTo>
                    <a:pt x="30" y="130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84" y="140"/>
                  </a:lnTo>
                  <a:lnTo>
                    <a:pt x="98" y="136"/>
                  </a:lnTo>
                  <a:lnTo>
                    <a:pt x="110" y="130"/>
                  </a:lnTo>
                  <a:lnTo>
                    <a:pt x="120" y="122"/>
                  </a:lnTo>
                  <a:lnTo>
                    <a:pt x="130" y="110"/>
                  </a:lnTo>
                  <a:lnTo>
                    <a:pt x="136" y="98"/>
                  </a:lnTo>
                  <a:lnTo>
                    <a:pt x="140" y="86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E4F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84">
              <a:extLst>
                <a:ext uri="{FF2B5EF4-FFF2-40B4-BE49-F238E27FC236}">
                  <a16:creationId xmlns:a16="http://schemas.microsoft.com/office/drawing/2014/main" id="{D1675765-558B-46D0-8E80-5ECBE242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565" y="2243137"/>
              <a:ext cx="112713" cy="112713"/>
            </a:xfrm>
            <a:custGeom>
              <a:avLst/>
              <a:gdLst>
                <a:gd name="T0" fmla="*/ 142 w 142"/>
                <a:gd name="T1" fmla="*/ 70 h 142"/>
                <a:gd name="T2" fmla="*/ 142 w 142"/>
                <a:gd name="T3" fmla="*/ 70 h 142"/>
                <a:gd name="T4" fmla="*/ 140 w 142"/>
                <a:gd name="T5" fmla="*/ 56 h 142"/>
                <a:gd name="T6" fmla="*/ 136 w 142"/>
                <a:gd name="T7" fmla="*/ 44 h 142"/>
                <a:gd name="T8" fmla="*/ 130 w 142"/>
                <a:gd name="T9" fmla="*/ 32 h 142"/>
                <a:gd name="T10" fmla="*/ 120 w 142"/>
                <a:gd name="T11" fmla="*/ 20 h 142"/>
                <a:gd name="T12" fmla="*/ 110 w 142"/>
                <a:gd name="T13" fmla="*/ 12 h 142"/>
                <a:gd name="T14" fmla="*/ 98 w 142"/>
                <a:gd name="T15" fmla="*/ 6 h 142"/>
                <a:gd name="T16" fmla="*/ 84 w 142"/>
                <a:gd name="T17" fmla="*/ 2 h 142"/>
                <a:gd name="T18" fmla="*/ 70 w 142"/>
                <a:gd name="T19" fmla="*/ 0 h 142"/>
                <a:gd name="T20" fmla="*/ 70 w 142"/>
                <a:gd name="T21" fmla="*/ 0 h 142"/>
                <a:gd name="T22" fmla="*/ 56 w 142"/>
                <a:gd name="T23" fmla="*/ 2 h 142"/>
                <a:gd name="T24" fmla="*/ 42 w 142"/>
                <a:gd name="T25" fmla="*/ 6 h 142"/>
                <a:gd name="T26" fmla="*/ 30 w 142"/>
                <a:gd name="T27" fmla="*/ 12 h 142"/>
                <a:gd name="T28" fmla="*/ 20 w 142"/>
                <a:gd name="T29" fmla="*/ 20 h 142"/>
                <a:gd name="T30" fmla="*/ 12 w 142"/>
                <a:gd name="T31" fmla="*/ 32 h 142"/>
                <a:gd name="T32" fmla="*/ 4 w 142"/>
                <a:gd name="T33" fmla="*/ 44 h 142"/>
                <a:gd name="T34" fmla="*/ 0 w 142"/>
                <a:gd name="T35" fmla="*/ 56 h 142"/>
                <a:gd name="T36" fmla="*/ 0 w 142"/>
                <a:gd name="T37" fmla="*/ 70 h 142"/>
                <a:gd name="T38" fmla="*/ 0 w 142"/>
                <a:gd name="T39" fmla="*/ 70 h 142"/>
                <a:gd name="T40" fmla="*/ 0 w 142"/>
                <a:gd name="T41" fmla="*/ 86 h 142"/>
                <a:gd name="T42" fmla="*/ 4 w 142"/>
                <a:gd name="T43" fmla="*/ 98 h 142"/>
                <a:gd name="T44" fmla="*/ 12 w 142"/>
                <a:gd name="T45" fmla="*/ 110 h 142"/>
                <a:gd name="T46" fmla="*/ 20 w 142"/>
                <a:gd name="T47" fmla="*/ 122 h 142"/>
                <a:gd name="T48" fmla="*/ 30 w 142"/>
                <a:gd name="T49" fmla="*/ 130 h 142"/>
                <a:gd name="T50" fmla="*/ 42 w 142"/>
                <a:gd name="T51" fmla="*/ 136 h 142"/>
                <a:gd name="T52" fmla="*/ 56 w 142"/>
                <a:gd name="T53" fmla="*/ 140 h 142"/>
                <a:gd name="T54" fmla="*/ 70 w 142"/>
                <a:gd name="T55" fmla="*/ 142 h 142"/>
                <a:gd name="T56" fmla="*/ 70 w 142"/>
                <a:gd name="T57" fmla="*/ 142 h 142"/>
                <a:gd name="T58" fmla="*/ 84 w 142"/>
                <a:gd name="T59" fmla="*/ 140 h 142"/>
                <a:gd name="T60" fmla="*/ 98 w 142"/>
                <a:gd name="T61" fmla="*/ 136 h 142"/>
                <a:gd name="T62" fmla="*/ 110 w 142"/>
                <a:gd name="T63" fmla="*/ 130 h 142"/>
                <a:gd name="T64" fmla="*/ 120 w 142"/>
                <a:gd name="T65" fmla="*/ 122 h 142"/>
                <a:gd name="T66" fmla="*/ 130 w 142"/>
                <a:gd name="T67" fmla="*/ 110 h 142"/>
                <a:gd name="T68" fmla="*/ 136 w 142"/>
                <a:gd name="T69" fmla="*/ 98 h 142"/>
                <a:gd name="T70" fmla="*/ 140 w 142"/>
                <a:gd name="T71" fmla="*/ 86 h 142"/>
                <a:gd name="T72" fmla="*/ 142 w 142"/>
                <a:gd name="T73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42">
                  <a:moveTo>
                    <a:pt x="142" y="70"/>
                  </a:moveTo>
                  <a:lnTo>
                    <a:pt x="142" y="70"/>
                  </a:lnTo>
                  <a:lnTo>
                    <a:pt x="140" y="56"/>
                  </a:lnTo>
                  <a:lnTo>
                    <a:pt x="136" y="44"/>
                  </a:lnTo>
                  <a:lnTo>
                    <a:pt x="130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6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2"/>
                  </a:lnTo>
                  <a:lnTo>
                    <a:pt x="30" y="130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84" y="140"/>
                  </a:lnTo>
                  <a:lnTo>
                    <a:pt x="98" y="136"/>
                  </a:lnTo>
                  <a:lnTo>
                    <a:pt x="110" y="130"/>
                  </a:lnTo>
                  <a:lnTo>
                    <a:pt x="120" y="122"/>
                  </a:lnTo>
                  <a:lnTo>
                    <a:pt x="130" y="110"/>
                  </a:lnTo>
                  <a:lnTo>
                    <a:pt x="136" y="98"/>
                  </a:lnTo>
                  <a:lnTo>
                    <a:pt x="140" y="86"/>
                  </a:lnTo>
                  <a:lnTo>
                    <a:pt x="142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AU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6" name="Rectangle 3">
            <a:extLst>
              <a:ext uri="{FF2B5EF4-FFF2-40B4-BE49-F238E27FC236}">
                <a16:creationId xmlns:a16="http://schemas.microsoft.com/office/drawing/2014/main" id="{C1D707B7-07FB-43C6-956D-F6521869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23" y="1574507"/>
            <a:ext cx="6000569" cy="4192880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This new solution is help to reduce the time for every individual person.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Better utilization for both admin and candidate.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Increase the candidate satisfaction and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Further we can implement video interview option, quick result for interviewee or candidate.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94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5CC7A369-438A-4C19-8902-46710905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7035" y="-74452"/>
            <a:ext cx="5453052" cy="578936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EE9A49D-DDF9-4B08-ADE7-4740FABB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C7DF53DE-11B2-4672-A2A2-CBB3DC6A4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"/>
            <a:ext cx="3115733" cy="3160982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0994E0B-0F84-4296-904A-AB123EBFB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4540" y="4349426"/>
            <a:ext cx="4988063" cy="250857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535C996-F931-4930-B492-C1526C6B99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3192" y="4487768"/>
            <a:ext cx="4695825" cy="238125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E8126C-1F0F-479E-A420-F950B2F91CC1}"/>
              </a:ext>
            </a:extLst>
          </p:cNvPr>
          <p:cNvSpPr/>
          <p:nvPr/>
        </p:nvSpPr>
        <p:spPr>
          <a:xfrm>
            <a:off x="9190148" y="2863898"/>
            <a:ext cx="2653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b="1" spc="3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4800" b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F78E0-FE3C-47E3-899A-B37E6C6A2D40}"/>
              </a:ext>
            </a:extLst>
          </p:cNvPr>
          <p:cNvSpPr txBox="1"/>
          <p:nvPr/>
        </p:nvSpPr>
        <p:spPr>
          <a:xfrm>
            <a:off x="7997085" y="3694895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Group PG05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AE9738-CAF0-41AD-A575-8CC17C068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4436" y="2403877"/>
            <a:ext cx="1736741" cy="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12E173C-B5D1-47D8-8085-8AC8F562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412366" y="0"/>
            <a:ext cx="3895725" cy="5334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A1FD8C56-27AD-4D5A-A359-1DA9EC2D3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0A8E5035-37AB-4C8E-A90D-9C01490A5E65}"/>
              </a:ext>
            </a:extLst>
          </p:cNvPr>
          <p:cNvSpPr txBox="1"/>
          <p:nvPr/>
        </p:nvSpPr>
        <p:spPr>
          <a:xfrm>
            <a:off x="1015740" y="490254"/>
            <a:ext cx="3463692" cy="1225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7963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CONTENTS</a:t>
            </a:r>
            <a:endParaRPr lang="zh-CN" altLang="en-US" sz="7963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E1F45F-825F-4DD8-872B-4F8FCD7DCB4B}"/>
              </a:ext>
            </a:extLst>
          </p:cNvPr>
          <p:cNvSpPr/>
          <p:nvPr/>
        </p:nvSpPr>
        <p:spPr>
          <a:xfrm>
            <a:off x="2809208" y="1973552"/>
            <a:ext cx="2435283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Introduction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3E868B-49EE-48B9-AB17-BA2B9297320B}"/>
              </a:ext>
            </a:extLst>
          </p:cNvPr>
          <p:cNvSpPr/>
          <p:nvPr/>
        </p:nvSpPr>
        <p:spPr>
          <a:xfrm>
            <a:off x="3433507" y="2573981"/>
            <a:ext cx="3034165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Technology Kits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7E2A1B-D379-4C5F-B500-8EC4138F2AF2}"/>
              </a:ext>
            </a:extLst>
          </p:cNvPr>
          <p:cNvSpPr/>
          <p:nvPr/>
        </p:nvSpPr>
        <p:spPr>
          <a:xfrm>
            <a:off x="4163388" y="3221205"/>
            <a:ext cx="3041218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Project Process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740E7-BE3C-44D3-AF8B-71D31EA9D82C}"/>
              </a:ext>
            </a:extLst>
          </p:cNvPr>
          <p:cNvSpPr/>
          <p:nvPr/>
        </p:nvSpPr>
        <p:spPr>
          <a:xfrm>
            <a:off x="4888839" y="3868429"/>
            <a:ext cx="2680542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User Journey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1C9B51-3B5C-4E92-AB34-E6E3FE637E2E}"/>
              </a:ext>
            </a:extLst>
          </p:cNvPr>
          <p:cNvSpPr/>
          <p:nvPr/>
        </p:nvSpPr>
        <p:spPr>
          <a:xfrm>
            <a:off x="5595709" y="4515653"/>
            <a:ext cx="2605650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 Achievement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CDF3E-696D-4F97-BF44-CA7264330855}"/>
              </a:ext>
            </a:extLst>
          </p:cNvPr>
          <p:cNvSpPr/>
          <p:nvPr/>
        </p:nvSpPr>
        <p:spPr>
          <a:xfrm>
            <a:off x="6399829" y="5120093"/>
            <a:ext cx="2339103" cy="5375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6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 Conclusion</a:t>
            </a:r>
          </a:p>
        </p:txBody>
      </p:sp>
    </p:spTree>
    <p:extLst>
      <p:ext uri="{BB962C8B-B14F-4D97-AF65-F5344CB8AC3E}">
        <p14:creationId xmlns:p14="http://schemas.microsoft.com/office/powerpoint/2010/main" val="19493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95" y="4481216"/>
            <a:ext cx="196316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 general description about the project and Hire-me Coder</a:t>
            </a:r>
          </a:p>
        </p:txBody>
      </p:sp>
    </p:spTree>
    <p:extLst>
      <p:ext uri="{BB962C8B-B14F-4D97-AF65-F5344CB8AC3E}">
        <p14:creationId xmlns:p14="http://schemas.microsoft.com/office/powerpoint/2010/main" val="2803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4493528" cy="598922"/>
            <a:chOff x="-217092" y="107058"/>
            <a:chExt cx="4493528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Introduction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652944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A general description about the project and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11" name="Oval 26">
            <a:extLst>
              <a:ext uri="{FF2B5EF4-FFF2-40B4-BE49-F238E27FC236}">
                <a16:creationId xmlns:a16="http://schemas.microsoft.com/office/drawing/2014/main" id="{F6E8F295-D5D2-4D8B-BF84-9EE940F9B190}"/>
              </a:ext>
            </a:extLst>
          </p:cNvPr>
          <p:cNvSpPr/>
          <p:nvPr/>
        </p:nvSpPr>
        <p:spPr>
          <a:xfrm>
            <a:off x="9350287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69EEE3A2-60A5-4D0F-ACAF-AB3A4FA4C46D}"/>
              </a:ext>
            </a:extLst>
          </p:cNvPr>
          <p:cNvSpPr>
            <a:spLocks noEditPoints="1"/>
          </p:cNvSpPr>
          <p:nvPr/>
        </p:nvSpPr>
        <p:spPr bwMode="auto">
          <a:xfrm>
            <a:off x="9706538" y="1781334"/>
            <a:ext cx="411068" cy="568679"/>
          </a:xfrm>
          <a:custGeom>
            <a:avLst/>
            <a:gdLst>
              <a:gd name="T0" fmla="*/ 143 w 168"/>
              <a:gd name="T1" fmla="*/ 65 h 232"/>
              <a:gd name="T2" fmla="*/ 113 w 168"/>
              <a:gd name="T3" fmla="*/ 38 h 232"/>
              <a:gd name="T4" fmla="*/ 141 w 168"/>
              <a:gd name="T5" fmla="*/ 38 h 232"/>
              <a:gd name="T6" fmla="*/ 147 w 168"/>
              <a:gd name="T7" fmla="*/ 33 h 232"/>
              <a:gd name="T8" fmla="*/ 154 w 168"/>
              <a:gd name="T9" fmla="*/ 5 h 232"/>
              <a:gd name="T10" fmla="*/ 155 w 168"/>
              <a:gd name="T11" fmla="*/ 0 h 232"/>
              <a:gd name="T12" fmla="*/ 13 w 168"/>
              <a:gd name="T13" fmla="*/ 0 h 232"/>
              <a:gd name="T14" fmla="*/ 14 w 168"/>
              <a:gd name="T15" fmla="*/ 5 h 232"/>
              <a:gd name="T16" fmla="*/ 21 w 168"/>
              <a:gd name="T17" fmla="*/ 33 h 232"/>
              <a:gd name="T18" fmla="*/ 27 w 168"/>
              <a:gd name="T19" fmla="*/ 38 h 232"/>
              <a:gd name="T20" fmla="*/ 55 w 168"/>
              <a:gd name="T21" fmla="*/ 38 h 232"/>
              <a:gd name="T22" fmla="*/ 25 w 168"/>
              <a:gd name="T23" fmla="*/ 65 h 232"/>
              <a:gd name="T24" fmla="*/ 15 w 168"/>
              <a:gd name="T25" fmla="*/ 132 h 232"/>
              <a:gd name="T26" fmla="*/ 84 w 168"/>
              <a:gd name="T27" fmla="*/ 232 h 232"/>
              <a:gd name="T28" fmla="*/ 153 w 168"/>
              <a:gd name="T29" fmla="*/ 132 h 232"/>
              <a:gd name="T30" fmla="*/ 143 w 168"/>
              <a:gd name="T31" fmla="*/ 65 h 232"/>
              <a:gd name="T32" fmla="*/ 134 w 168"/>
              <a:gd name="T33" fmla="*/ 119 h 232"/>
              <a:gd name="T34" fmla="*/ 93 w 168"/>
              <a:gd name="T35" fmla="*/ 177 h 232"/>
              <a:gd name="T36" fmla="*/ 93 w 168"/>
              <a:gd name="T37" fmla="*/ 134 h 232"/>
              <a:gd name="T38" fmla="*/ 97 w 168"/>
              <a:gd name="T39" fmla="*/ 126 h 232"/>
              <a:gd name="T40" fmla="*/ 102 w 168"/>
              <a:gd name="T41" fmla="*/ 114 h 232"/>
              <a:gd name="T42" fmla="*/ 84 w 168"/>
              <a:gd name="T43" fmla="*/ 96 h 232"/>
              <a:gd name="T44" fmla="*/ 66 w 168"/>
              <a:gd name="T45" fmla="*/ 114 h 232"/>
              <a:gd name="T46" fmla="*/ 71 w 168"/>
              <a:gd name="T47" fmla="*/ 126 h 232"/>
              <a:gd name="T48" fmla="*/ 74 w 168"/>
              <a:gd name="T49" fmla="*/ 134 h 232"/>
              <a:gd name="T50" fmla="*/ 74 w 168"/>
              <a:gd name="T51" fmla="*/ 177 h 232"/>
              <a:gd name="T52" fmla="*/ 34 w 168"/>
              <a:gd name="T53" fmla="*/ 119 h 232"/>
              <a:gd name="T54" fmla="*/ 40 w 168"/>
              <a:gd name="T55" fmla="*/ 83 h 232"/>
              <a:gd name="T56" fmla="*/ 84 w 168"/>
              <a:gd name="T57" fmla="*/ 44 h 232"/>
              <a:gd name="T58" fmla="*/ 127 w 168"/>
              <a:gd name="T59" fmla="*/ 82 h 232"/>
              <a:gd name="T60" fmla="*/ 128 w 168"/>
              <a:gd name="T61" fmla="*/ 83 h 232"/>
              <a:gd name="T62" fmla="*/ 134 w 168"/>
              <a:gd name="T63" fmla="*/ 1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232">
                <a:moveTo>
                  <a:pt x="143" y="65"/>
                </a:moveTo>
                <a:cubicBezTo>
                  <a:pt x="113" y="38"/>
                  <a:pt x="113" y="38"/>
                  <a:pt x="113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3" y="38"/>
                  <a:pt x="146" y="36"/>
                  <a:pt x="147" y="33"/>
                </a:cubicBezTo>
                <a:cubicBezTo>
                  <a:pt x="154" y="5"/>
                  <a:pt x="154" y="5"/>
                  <a:pt x="154" y="5"/>
                </a:cubicBezTo>
                <a:cubicBezTo>
                  <a:pt x="155" y="0"/>
                  <a:pt x="155" y="0"/>
                  <a:pt x="1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21" y="33"/>
                  <a:pt x="21" y="33"/>
                  <a:pt x="21" y="33"/>
                </a:cubicBezTo>
                <a:cubicBezTo>
                  <a:pt x="22" y="36"/>
                  <a:pt x="24" y="38"/>
                  <a:pt x="27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25" y="65"/>
                  <a:pt x="25" y="65"/>
                  <a:pt x="25" y="65"/>
                </a:cubicBezTo>
                <a:cubicBezTo>
                  <a:pt x="5" y="81"/>
                  <a:pt x="0" y="111"/>
                  <a:pt x="15" y="1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1"/>
                  <a:pt x="163" y="81"/>
                  <a:pt x="143" y="65"/>
                </a:cubicBezTo>
                <a:close/>
                <a:moveTo>
                  <a:pt x="134" y="119"/>
                </a:moveTo>
                <a:cubicBezTo>
                  <a:pt x="93" y="177"/>
                  <a:pt x="93" y="177"/>
                  <a:pt x="93" y="177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3" y="131"/>
                  <a:pt x="95" y="128"/>
                  <a:pt x="97" y="126"/>
                </a:cubicBezTo>
                <a:cubicBezTo>
                  <a:pt x="100" y="123"/>
                  <a:pt x="102" y="119"/>
                  <a:pt x="102" y="114"/>
                </a:cubicBezTo>
                <a:cubicBezTo>
                  <a:pt x="102" y="104"/>
                  <a:pt x="94" y="96"/>
                  <a:pt x="84" y="96"/>
                </a:cubicBezTo>
                <a:cubicBezTo>
                  <a:pt x="74" y="96"/>
                  <a:pt x="66" y="104"/>
                  <a:pt x="66" y="114"/>
                </a:cubicBezTo>
                <a:cubicBezTo>
                  <a:pt x="66" y="119"/>
                  <a:pt x="68" y="123"/>
                  <a:pt x="71" y="126"/>
                </a:cubicBezTo>
                <a:cubicBezTo>
                  <a:pt x="73" y="128"/>
                  <a:pt x="74" y="131"/>
                  <a:pt x="74" y="134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26" y="108"/>
                  <a:pt x="29" y="91"/>
                  <a:pt x="40" y="83"/>
                </a:cubicBezTo>
                <a:cubicBezTo>
                  <a:pt x="84" y="44"/>
                  <a:pt x="84" y="44"/>
                  <a:pt x="84" y="44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9" y="91"/>
                  <a:pt x="142" y="108"/>
                  <a:pt x="134" y="119"/>
                </a:cubicBezTo>
                <a:close/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64722236-E441-406F-B989-5D0E1E1EA90C}"/>
              </a:ext>
            </a:extLst>
          </p:cNvPr>
          <p:cNvSpPr/>
          <p:nvPr/>
        </p:nvSpPr>
        <p:spPr>
          <a:xfrm>
            <a:off x="6824827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4" name="Freeform 58">
            <a:extLst>
              <a:ext uri="{FF2B5EF4-FFF2-40B4-BE49-F238E27FC236}">
                <a16:creationId xmlns:a16="http://schemas.microsoft.com/office/drawing/2014/main" id="{AC9FAD43-1DA4-4DF7-BE06-E71FAEBFB464}"/>
              </a:ext>
            </a:extLst>
          </p:cNvPr>
          <p:cNvSpPr>
            <a:spLocks noEditPoints="1"/>
          </p:cNvSpPr>
          <p:nvPr/>
        </p:nvSpPr>
        <p:spPr bwMode="auto">
          <a:xfrm>
            <a:off x="7091623" y="1791983"/>
            <a:ext cx="589979" cy="547380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5" name="Oval 30">
            <a:extLst>
              <a:ext uri="{FF2B5EF4-FFF2-40B4-BE49-F238E27FC236}">
                <a16:creationId xmlns:a16="http://schemas.microsoft.com/office/drawing/2014/main" id="{902526E1-12F2-4636-A707-5B65BB2705CD}"/>
              </a:ext>
            </a:extLst>
          </p:cNvPr>
          <p:cNvSpPr/>
          <p:nvPr/>
        </p:nvSpPr>
        <p:spPr>
          <a:xfrm>
            <a:off x="4402691" y="1503888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7BBA1852-1177-47FB-BD6A-F74184D7225C}"/>
              </a:ext>
            </a:extLst>
          </p:cNvPr>
          <p:cNvSpPr>
            <a:spLocks noEditPoints="1"/>
          </p:cNvSpPr>
          <p:nvPr/>
        </p:nvSpPr>
        <p:spPr bwMode="auto">
          <a:xfrm>
            <a:off x="4685461" y="182606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81FF8D47-900B-449B-9EB0-4DEDBF653BE0}"/>
              </a:ext>
            </a:extLst>
          </p:cNvPr>
          <p:cNvSpPr/>
          <p:nvPr/>
        </p:nvSpPr>
        <p:spPr>
          <a:xfrm>
            <a:off x="1901211" y="1522803"/>
            <a:ext cx="1123570" cy="1123570"/>
          </a:xfrm>
          <a:prstGeom prst="ellipse">
            <a:avLst/>
          </a:prstGeom>
          <a:solidFill>
            <a:srgbClr val="8DC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E0776A6D-7E66-4A83-AC0C-E8D44AA4CA0D}"/>
              </a:ext>
            </a:extLst>
          </p:cNvPr>
          <p:cNvSpPr>
            <a:spLocks noEditPoints="1"/>
          </p:cNvSpPr>
          <p:nvPr/>
        </p:nvSpPr>
        <p:spPr bwMode="auto">
          <a:xfrm>
            <a:off x="2169073" y="1752327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EA534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021D146-A298-44E3-B9C6-E503B9AD7F70}"/>
              </a:ext>
            </a:extLst>
          </p:cNvPr>
          <p:cNvSpPr txBox="1"/>
          <p:nvPr/>
        </p:nvSpPr>
        <p:spPr>
          <a:xfrm>
            <a:off x="1420954" y="3298384"/>
            <a:ext cx="4485654" cy="868892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This project is a web-based application and obtained both administrator and interviewees.</a:t>
            </a: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FF9D6E3D-3F56-46E9-A7DA-6C1DA29186D7}"/>
              </a:ext>
            </a:extLst>
          </p:cNvPr>
          <p:cNvSpPr>
            <a:spLocks/>
          </p:cNvSpPr>
          <p:nvPr/>
        </p:nvSpPr>
        <p:spPr bwMode="auto">
          <a:xfrm>
            <a:off x="995820" y="3619626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8DCCB0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1B922D62-84FC-418D-AB02-B08FF2D11B20}"/>
              </a:ext>
            </a:extLst>
          </p:cNvPr>
          <p:cNvSpPr txBox="1"/>
          <p:nvPr/>
        </p:nvSpPr>
        <p:spPr>
          <a:xfrm>
            <a:off x="1434674" y="4642360"/>
            <a:ext cx="4485654" cy="868892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Candidates have particular time period to complete the online test.</a:t>
            </a: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1356FA44-E66E-4CC2-A981-F1AA00987485}"/>
              </a:ext>
            </a:extLst>
          </p:cNvPr>
          <p:cNvSpPr>
            <a:spLocks/>
          </p:cNvSpPr>
          <p:nvPr/>
        </p:nvSpPr>
        <p:spPr bwMode="auto">
          <a:xfrm>
            <a:off x="995820" y="4923080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03306DB7-2F91-43A6-8922-41AE43680925}"/>
              </a:ext>
            </a:extLst>
          </p:cNvPr>
          <p:cNvSpPr txBox="1"/>
          <p:nvPr/>
        </p:nvSpPr>
        <p:spPr>
          <a:xfrm>
            <a:off x="6824827" y="3114734"/>
            <a:ext cx="4485654" cy="1284391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The main purpose of this project is to develop a system which can check the candidate coding ability could that can match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Maptek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requirement.</a:t>
            </a: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502DDF37-AA00-4CA5-838F-6A1F86D16C62}"/>
              </a:ext>
            </a:extLst>
          </p:cNvPr>
          <p:cNvSpPr>
            <a:spLocks/>
          </p:cNvSpPr>
          <p:nvPr/>
        </p:nvSpPr>
        <p:spPr bwMode="auto">
          <a:xfrm>
            <a:off x="6399693" y="3619626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69C50640-5398-40DF-9CC3-3ABA5CEDEF7B}"/>
              </a:ext>
            </a:extLst>
          </p:cNvPr>
          <p:cNvSpPr txBox="1"/>
          <p:nvPr/>
        </p:nvSpPr>
        <p:spPr>
          <a:xfrm>
            <a:off x="6824827" y="4850109"/>
            <a:ext cx="4485654" cy="86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Administrators can have access to verify the candidate answers</a:t>
            </a:r>
          </a:p>
        </p:txBody>
      </p:sp>
      <p:sp>
        <p:nvSpPr>
          <p:cNvPr id="26" name="Freeform 77">
            <a:extLst>
              <a:ext uri="{FF2B5EF4-FFF2-40B4-BE49-F238E27FC236}">
                <a16:creationId xmlns:a16="http://schemas.microsoft.com/office/drawing/2014/main" id="{120AC772-F014-4979-A7A9-F3BC755F4ED9}"/>
              </a:ext>
            </a:extLst>
          </p:cNvPr>
          <p:cNvSpPr>
            <a:spLocks/>
          </p:cNvSpPr>
          <p:nvPr/>
        </p:nvSpPr>
        <p:spPr bwMode="auto">
          <a:xfrm>
            <a:off x="6399693" y="4923080"/>
            <a:ext cx="324127" cy="274609"/>
          </a:xfrm>
          <a:custGeom>
            <a:avLst/>
            <a:gdLst>
              <a:gd name="T0" fmla="*/ 179 w 188"/>
              <a:gd name="T1" fmla="*/ 10 h 159"/>
              <a:gd name="T2" fmla="*/ 145 w 188"/>
              <a:gd name="T3" fmla="*/ 10 h 159"/>
              <a:gd name="T4" fmla="*/ 65 w 188"/>
              <a:gd name="T5" fmla="*/ 90 h 159"/>
              <a:gd name="T6" fmla="*/ 43 w 188"/>
              <a:gd name="T7" fmla="*/ 69 h 159"/>
              <a:gd name="T8" fmla="*/ 9 w 188"/>
              <a:gd name="T9" fmla="*/ 69 h 159"/>
              <a:gd name="T10" fmla="*/ 9 w 188"/>
              <a:gd name="T11" fmla="*/ 103 h 159"/>
              <a:gd name="T12" fmla="*/ 65 w 188"/>
              <a:gd name="T13" fmla="*/ 159 h 159"/>
              <a:gd name="T14" fmla="*/ 179 w 188"/>
              <a:gd name="T15" fmla="*/ 44 h 159"/>
              <a:gd name="T16" fmla="*/ 179 w 188"/>
              <a:gd name="T17" fmla="*/ 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59">
                <a:moveTo>
                  <a:pt x="179" y="10"/>
                </a:moveTo>
                <a:cubicBezTo>
                  <a:pt x="170" y="0"/>
                  <a:pt x="154" y="0"/>
                  <a:pt x="145" y="10"/>
                </a:cubicBezTo>
                <a:cubicBezTo>
                  <a:pt x="65" y="90"/>
                  <a:pt x="65" y="90"/>
                  <a:pt x="65" y="9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59"/>
                  <a:pt x="19" y="59"/>
                  <a:pt x="9" y="69"/>
                </a:cubicBezTo>
                <a:cubicBezTo>
                  <a:pt x="0" y="78"/>
                  <a:pt x="0" y="94"/>
                  <a:pt x="9" y="103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8" y="35"/>
                  <a:pt x="188" y="19"/>
                  <a:pt x="179" y="10"/>
                </a:cubicBezTo>
                <a:close/>
              </a:path>
            </a:pathLst>
          </a:custGeom>
          <a:solidFill>
            <a:srgbClr val="8DCCB0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EA534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9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631" y="4517662"/>
            <a:ext cx="229569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Technology Kits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Technology used in developing the Hire-me Coder</a:t>
            </a:r>
          </a:p>
        </p:txBody>
      </p:sp>
    </p:spTree>
    <p:extLst>
      <p:ext uri="{BB962C8B-B14F-4D97-AF65-F5344CB8AC3E}">
        <p14:creationId xmlns:p14="http://schemas.microsoft.com/office/powerpoint/2010/main" val="36053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Technology Kits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Technology used in developing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CE47C99-D0E8-4A76-ABD0-7470332674ED}"/>
              </a:ext>
            </a:extLst>
          </p:cNvPr>
          <p:cNvGrpSpPr/>
          <p:nvPr/>
        </p:nvGrpSpPr>
        <p:grpSpPr>
          <a:xfrm>
            <a:off x="2168129" y="1739847"/>
            <a:ext cx="4259023" cy="4219729"/>
            <a:chOff x="2975207" y="1782317"/>
            <a:chExt cx="4259023" cy="42197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7480477-2CAF-4157-9CBF-BEF6B2AF0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832" y="3399142"/>
              <a:ext cx="1736741" cy="47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C4DC09-9FDF-4041-8DCA-A2A9C7DFA138}"/>
                </a:ext>
              </a:extLst>
            </p:cNvPr>
            <p:cNvSpPr/>
            <p:nvPr/>
          </p:nvSpPr>
          <p:spPr>
            <a:xfrm>
              <a:off x="3623715" y="2391531"/>
              <a:ext cx="3001299" cy="3001299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DC3F615-5A1F-41AD-A12B-3BA0D774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4832" y="3981460"/>
              <a:ext cx="1736741" cy="43789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82D88D-C9D6-4DAC-B233-D7449CCA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45939" y1="40498" x2="63706" y2="54206"/>
                          <a14:foregroundMark x1="40355" y1="43614" x2="59645" y2="50467"/>
                          <a14:foregroundMark x1="59645" y1="50467" x2="62437" y2="50467"/>
                          <a14:foregroundMark x1="53299" y1="47352" x2="47208" y2="38318"/>
                          <a14:foregroundMark x1="48477" y1="32399" x2="66244" y2="51090"/>
                          <a14:foregroundMark x1="64975" y1="32399" x2="45939" y2="29283"/>
                          <a14:foregroundMark x1="47208" y1="38941" x2="58883" y2="45794"/>
                          <a14:foregroundMark x1="44162" y1="38318" x2="57614" y2="36760"/>
                          <a14:foregroundMark x1="49746" y1="36137" x2="35279" y2="50467"/>
                          <a14:foregroundMark x1="35279" y1="50467" x2="35025" y2="50467"/>
                          <a14:foregroundMark x1="44162" y1="36137" x2="60660" y2="59190"/>
                          <a14:foregroundMark x1="60660" y1="32399" x2="69797" y2="504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75207" y="1815058"/>
              <a:ext cx="1281002" cy="1043659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AC3722-18E3-44A4-B63E-CCF8C89A1A49}"/>
                </a:ext>
              </a:extLst>
            </p:cNvPr>
            <p:cNvSpPr/>
            <p:nvPr/>
          </p:nvSpPr>
          <p:spPr>
            <a:xfrm>
              <a:off x="3014501" y="1782317"/>
              <a:ext cx="4219729" cy="4219729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47C4EA-8BB6-426F-8AE6-0A6588AC6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6939"/>
            <a:stretch/>
          </p:blipFill>
          <p:spPr>
            <a:xfrm>
              <a:off x="5938638" y="5304435"/>
              <a:ext cx="1066800" cy="5850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41F155-AD99-4F05-9277-8B38A2E79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566" y="2573322"/>
              <a:ext cx="887300" cy="88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38">
            <a:extLst>
              <a:ext uri="{FF2B5EF4-FFF2-40B4-BE49-F238E27FC236}">
                <a16:creationId xmlns:a16="http://schemas.microsoft.com/office/drawing/2014/main" id="{893EE893-B414-4905-81E1-F1B227477D08}"/>
              </a:ext>
            </a:extLst>
          </p:cNvPr>
          <p:cNvSpPr txBox="1"/>
          <p:nvPr/>
        </p:nvSpPr>
        <p:spPr>
          <a:xfrm>
            <a:off x="2733892" y="1007385"/>
            <a:ext cx="316678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Development Tools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947159FE-A181-49D5-B676-22215AE307B5}"/>
              </a:ext>
            </a:extLst>
          </p:cNvPr>
          <p:cNvSpPr txBox="1"/>
          <p:nvPr/>
        </p:nvSpPr>
        <p:spPr>
          <a:xfrm>
            <a:off x="6854589" y="2876285"/>
            <a:ext cx="4485654" cy="141679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Frontend: PUG &amp; Bootstrap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Backend: Node.JS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Database: Firebase</a:t>
            </a:r>
          </a:p>
        </p:txBody>
      </p:sp>
    </p:spTree>
    <p:extLst>
      <p:ext uri="{BB962C8B-B14F-4D97-AF65-F5344CB8AC3E}">
        <p14:creationId xmlns:p14="http://schemas.microsoft.com/office/powerpoint/2010/main" val="33556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Technology Kits</a:t>
              </a:r>
              <a:endParaRPr lang="zh-CN" altLang="en-US" b="1" dirty="0">
                <a:solidFill>
                  <a:srgbClr val="EA534F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Technology used in developing the Hire-me Coder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893EE893-B414-4905-81E1-F1B227477D08}"/>
              </a:ext>
            </a:extLst>
          </p:cNvPr>
          <p:cNvSpPr txBox="1"/>
          <p:nvPr/>
        </p:nvSpPr>
        <p:spPr>
          <a:xfrm>
            <a:off x="2677431" y="1300465"/>
            <a:ext cx="316678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Cooperative Tools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947159FE-A181-49D5-B676-22215AE307B5}"/>
              </a:ext>
            </a:extLst>
          </p:cNvPr>
          <p:cNvSpPr txBox="1"/>
          <p:nvPr/>
        </p:nvSpPr>
        <p:spPr>
          <a:xfrm>
            <a:off x="6279762" y="3109327"/>
            <a:ext cx="4485654" cy="141679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Communication: Slack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Cloud &amp; Version control: GitHub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Kanban &amp; To-do list: Trello</a:t>
            </a:r>
          </a:p>
        </p:txBody>
      </p:sp>
      <p:pic>
        <p:nvPicPr>
          <p:cNvPr id="2058" name="Picture 10" descr="“trello logo”的图片搜索结果">
            <a:extLst>
              <a:ext uri="{FF2B5EF4-FFF2-40B4-BE49-F238E27FC236}">
                <a16:creationId xmlns:a16="http://schemas.microsoft.com/office/drawing/2014/main" id="{DF84BAD3-20AA-4734-8797-7033CD8E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62" y="2257513"/>
            <a:ext cx="2980087" cy="9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相关图片">
            <a:extLst>
              <a:ext uri="{FF2B5EF4-FFF2-40B4-BE49-F238E27FC236}">
                <a16:creationId xmlns:a16="http://schemas.microsoft.com/office/drawing/2014/main" id="{07AA875B-BBB9-4139-A157-E80011A1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6" y="2899125"/>
            <a:ext cx="2860846" cy="21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“github logo png”的图片搜索结果">
            <a:extLst>
              <a:ext uri="{FF2B5EF4-FFF2-40B4-BE49-F238E27FC236}">
                <a16:creationId xmlns:a16="http://schemas.microsoft.com/office/drawing/2014/main" id="{8BBAB8A5-35E2-4CC7-BF8F-FA100031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86" y="4638273"/>
            <a:ext cx="3510207" cy="14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82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>
            <a:extLst>
              <a:ext uri="{FF2B5EF4-FFF2-40B4-BE49-F238E27FC236}">
                <a16:creationId xmlns:a16="http://schemas.microsoft.com/office/drawing/2014/main" id="{7FEACF45-C9DB-4148-A20D-AFA0BFCD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80300" y="2165014"/>
            <a:ext cx="4711700" cy="4711700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B125D63-310E-470A-A370-1F1CA0D58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350"/>
            <a:ext cx="4255527" cy="4317329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0004B80-A7CB-4A54-9927-B0EB64496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111500"/>
            <a:ext cx="2623120" cy="37465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E1C691B-C7FE-4C07-85D0-79B5F6511C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96275" y="0"/>
            <a:ext cx="3895725" cy="5334000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A58FE9A-35EF-4933-A9E9-34CE07D7D37F}"/>
              </a:ext>
            </a:extLst>
          </p:cNvPr>
          <p:cNvSpPr/>
          <p:nvPr/>
        </p:nvSpPr>
        <p:spPr>
          <a:xfrm>
            <a:off x="4482934" y="1727906"/>
            <a:ext cx="3135088" cy="2702662"/>
          </a:xfrm>
          <a:prstGeom prst="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000E26-84E0-4315-9370-15DAD3288F49}"/>
              </a:ext>
            </a:extLst>
          </p:cNvPr>
          <p:cNvSpPr/>
          <p:nvPr/>
        </p:nvSpPr>
        <p:spPr>
          <a:xfrm>
            <a:off x="4838343" y="2034291"/>
            <a:ext cx="2424274" cy="208989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FB8EA-F4B6-448D-B129-80D80516A65B}"/>
              </a:ext>
            </a:extLst>
          </p:cNvPr>
          <p:cNvSpPr txBox="1"/>
          <p:nvPr/>
        </p:nvSpPr>
        <p:spPr>
          <a:xfrm>
            <a:off x="5578764" y="2800743"/>
            <a:ext cx="94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5EC57510-C95C-45B4-A28D-43C4E86C3DCE}"/>
              </a:ext>
            </a:extLst>
          </p:cNvPr>
          <p:cNvSpPr/>
          <p:nvPr/>
        </p:nvSpPr>
        <p:spPr>
          <a:xfrm>
            <a:off x="4773221" y="1497421"/>
            <a:ext cx="2612571" cy="2274872"/>
          </a:xfrm>
          <a:custGeom>
            <a:avLst/>
            <a:gdLst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599544 w 3599544"/>
              <a:gd name="connsiteY2" fmla="*/ 3103056 h 3103056"/>
              <a:gd name="connsiteX3" fmla="*/ 0 w 3599544"/>
              <a:gd name="connsiteY3" fmla="*/ 3103056 h 3103056"/>
              <a:gd name="connsiteX0" fmla="*/ 0 w 3599544"/>
              <a:gd name="connsiteY0" fmla="*/ 3103056 h 3103056"/>
              <a:gd name="connsiteX1" fmla="*/ 1799772 w 3599544"/>
              <a:gd name="connsiteY1" fmla="*/ 0 h 3103056"/>
              <a:gd name="connsiteX2" fmla="*/ 3135087 w 3599544"/>
              <a:gd name="connsiteY2" fmla="*/ 2274872 h 3103056"/>
              <a:gd name="connsiteX3" fmla="*/ 3599544 w 3599544"/>
              <a:gd name="connsiteY3" fmla="*/ 3103056 h 3103056"/>
              <a:gd name="connsiteX4" fmla="*/ 0 w 3599544"/>
              <a:gd name="connsiteY4" fmla="*/ 3103056 h 3103056"/>
              <a:gd name="connsiteX0" fmla="*/ 0 w 3599544"/>
              <a:gd name="connsiteY0" fmla="*/ 3103056 h 3103056"/>
              <a:gd name="connsiteX1" fmla="*/ 522516 w 3599544"/>
              <a:gd name="connsiteY1" fmla="*/ 2216815 h 3103056"/>
              <a:gd name="connsiteX2" fmla="*/ 1799772 w 3599544"/>
              <a:gd name="connsiteY2" fmla="*/ 0 h 3103056"/>
              <a:gd name="connsiteX3" fmla="*/ 3135087 w 3599544"/>
              <a:gd name="connsiteY3" fmla="*/ 2274872 h 3103056"/>
              <a:gd name="connsiteX4" fmla="*/ 3599544 w 3599544"/>
              <a:gd name="connsiteY4" fmla="*/ 3103056 h 3103056"/>
              <a:gd name="connsiteX5" fmla="*/ 0 w 3599544"/>
              <a:gd name="connsiteY5" fmla="*/ 3103056 h 3103056"/>
              <a:gd name="connsiteX0" fmla="*/ 3599544 w 3690984"/>
              <a:gd name="connsiteY0" fmla="*/ 3103056 h 3194496"/>
              <a:gd name="connsiteX1" fmla="*/ 0 w 3690984"/>
              <a:gd name="connsiteY1" fmla="*/ 3103056 h 3194496"/>
              <a:gd name="connsiteX2" fmla="*/ 522516 w 3690984"/>
              <a:gd name="connsiteY2" fmla="*/ 2216815 h 3194496"/>
              <a:gd name="connsiteX3" fmla="*/ 1799772 w 3690984"/>
              <a:gd name="connsiteY3" fmla="*/ 0 h 3194496"/>
              <a:gd name="connsiteX4" fmla="*/ 3135087 w 3690984"/>
              <a:gd name="connsiteY4" fmla="*/ 2274872 h 3194496"/>
              <a:gd name="connsiteX5" fmla="*/ 3690984 w 3690984"/>
              <a:gd name="connsiteY5" fmla="*/ 3194496 h 3194496"/>
              <a:gd name="connsiteX0" fmla="*/ 0 w 3690984"/>
              <a:gd name="connsiteY0" fmla="*/ 3103056 h 3194496"/>
              <a:gd name="connsiteX1" fmla="*/ 522516 w 3690984"/>
              <a:gd name="connsiteY1" fmla="*/ 2216815 h 3194496"/>
              <a:gd name="connsiteX2" fmla="*/ 1799772 w 3690984"/>
              <a:gd name="connsiteY2" fmla="*/ 0 h 3194496"/>
              <a:gd name="connsiteX3" fmla="*/ 3135087 w 3690984"/>
              <a:gd name="connsiteY3" fmla="*/ 2274872 h 3194496"/>
              <a:gd name="connsiteX4" fmla="*/ 3690984 w 3690984"/>
              <a:gd name="connsiteY4" fmla="*/ 3194496 h 3194496"/>
              <a:gd name="connsiteX0" fmla="*/ 0 w 3135087"/>
              <a:gd name="connsiteY0" fmla="*/ 3103056 h 3103056"/>
              <a:gd name="connsiteX1" fmla="*/ 522516 w 3135087"/>
              <a:gd name="connsiteY1" fmla="*/ 2216815 h 3103056"/>
              <a:gd name="connsiteX2" fmla="*/ 1799772 w 3135087"/>
              <a:gd name="connsiteY2" fmla="*/ 0 h 3103056"/>
              <a:gd name="connsiteX3" fmla="*/ 3135087 w 3135087"/>
              <a:gd name="connsiteY3" fmla="*/ 2274872 h 3103056"/>
              <a:gd name="connsiteX0" fmla="*/ 0 w 2612571"/>
              <a:gd name="connsiteY0" fmla="*/ 2216815 h 2274872"/>
              <a:gd name="connsiteX1" fmla="*/ 1277256 w 2612571"/>
              <a:gd name="connsiteY1" fmla="*/ 0 h 2274872"/>
              <a:gd name="connsiteX2" fmla="*/ 2612571 w 2612571"/>
              <a:gd name="connsiteY2" fmla="*/ 2274872 h 227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1" h="2274872">
                <a:moveTo>
                  <a:pt x="0" y="2216815"/>
                </a:moveTo>
                <a:lnTo>
                  <a:pt x="1277256" y="0"/>
                </a:lnTo>
                <a:lnTo>
                  <a:pt x="2612571" y="2274872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  <a:alpha val="6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184C70BF-E533-4EB4-877E-96EB1EB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730" y="4429452"/>
            <a:ext cx="2294539" cy="47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Process</a:t>
            </a: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0F265AC1-E8F3-42AF-ADDD-309996AB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23" y="5006893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The detailed processes of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7268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/>
          <p:bldP spid="24" grpId="0" animBg="1"/>
          <p:bldP spid="25" grpId="0"/>
          <p:bldP spid="2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7485EB-CB15-43F6-B486-E522B7F59D5A}"/>
              </a:ext>
            </a:extLst>
          </p:cNvPr>
          <p:cNvGrpSpPr/>
          <p:nvPr/>
        </p:nvGrpSpPr>
        <p:grpSpPr>
          <a:xfrm>
            <a:off x="-217092" y="107058"/>
            <a:ext cx="3961052" cy="598922"/>
            <a:chOff x="-217092" y="107058"/>
            <a:chExt cx="3961052" cy="598922"/>
          </a:xfrm>
        </p:grpSpPr>
        <p:sp>
          <p:nvSpPr>
            <p:cNvPr id="3" name="平行四边形 2"/>
            <p:cNvSpPr/>
            <p:nvPr/>
          </p:nvSpPr>
          <p:spPr>
            <a:xfrm>
              <a:off x="-217092" y="170437"/>
              <a:ext cx="645353" cy="472164"/>
            </a:xfrm>
            <a:prstGeom prst="parallelogram">
              <a:avLst/>
            </a:prstGeom>
            <a:solidFill>
              <a:srgbClr val="EA53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294840" y="170437"/>
              <a:ext cx="328652" cy="472164"/>
            </a:xfrm>
            <a:prstGeom prst="parallelogram">
              <a:avLst>
                <a:gd name="adj" fmla="val 40113"/>
              </a:avLst>
            </a:prstGeom>
            <a:solidFill>
              <a:srgbClr val="F5CF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3492" y="107058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EA534F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Project Process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3492" y="408463"/>
              <a:ext cx="312046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8DCCB0"/>
                  </a:solidFill>
                  <a:latin typeface="Agency FB" panose="020B0503020202020204" pitchFamily="34" charset="0"/>
                </a:rPr>
                <a:t>The detailed processes of the whole project</a:t>
              </a:r>
            </a:p>
          </p:txBody>
        </p:sp>
      </p:grpSp>
      <p:pic>
        <p:nvPicPr>
          <p:cNvPr id="27" name="图形 26">
            <a:extLst>
              <a:ext uri="{FF2B5EF4-FFF2-40B4-BE49-F238E27FC236}">
                <a16:creationId xmlns:a16="http://schemas.microsoft.com/office/drawing/2014/main" id="{3FCC79B7-994A-41F5-98C3-2E1B4A9B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76186" y="4660900"/>
            <a:ext cx="2215814" cy="2215814"/>
          </a:xfrm>
          <a:prstGeom prst="rect">
            <a:avLst/>
          </a:prstGeom>
          <a:effectLst>
            <a:outerShdw blurRad="203200" dist="38100" sx="101000" sy="101000" algn="l" rotWithShape="0">
              <a:prstClr val="black">
                <a:alpha val="30000"/>
              </a:prstClr>
            </a:outerShdw>
          </a:effectLst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01E4EC4-8F15-4201-853E-417F24D4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828506"/>
            <a:ext cx="1420954" cy="2029494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E4FBF649-33DF-4AEF-B1BA-0CCAA143E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353079" y="0"/>
            <a:ext cx="1832077" cy="2508468"/>
          </a:xfrm>
          <a:prstGeom prst="rect">
            <a:avLst/>
          </a:prstGeom>
        </p:spPr>
      </p:pic>
      <p:pic>
        <p:nvPicPr>
          <p:cNvPr id="1026" name="Picture 2" descr="“agile model”的图片搜索结果">
            <a:extLst>
              <a:ext uri="{FF2B5EF4-FFF2-40B4-BE49-F238E27FC236}">
                <a16:creationId xmlns:a16="http://schemas.microsoft.com/office/drawing/2014/main" id="{B693F778-76BC-4F8D-AACF-196FA54C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1" y="2239434"/>
            <a:ext cx="2128944" cy="18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87CC02D-CD39-4DA1-9D43-52BC8935E21F}"/>
              </a:ext>
            </a:extLst>
          </p:cNvPr>
          <p:cNvGrpSpPr/>
          <p:nvPr/>
        </p:nvGrpSpPr>
        <p:grpSpPr>
          <a:xfrm>
            <a:off x="3814889" y="1254234"/>
            <a:ext cx="4050457" cy="4057392"/>
            <a:chOff x="6224154" y="1570582"/>
            <a:chExt cx="3252355" cy="325792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4F166F8-4B84-430E-B549-FEBBEDCF9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368" b="95556" l="2055" r="97774">
                          <a14:foregroundMark x1="37158" y1="7350" x2="63014" y2="9573"/>
                          <a14:foregroundMark x1="50934" y1="2564" x2="60445" y2="2564"/>
                          <a14:foregroundMark x1="83733" y1="28376" x2="92295" y2="49915"/>
                          <a14:foregroundMark x1="90582" y1="56410" x2="92979" y2="39316"/>
                          <a14:foregroundMark x1="96918" y1="55556" x2="97774" y2="48547"/>
                          <a14:foregroundMark x1="64555" y1="88376" x2="40411" y2="89060"/>
                          <a14:foregroundMark x1="56507" y1="94701" x2="38014" y2="95897"/>
                          <a14:foregroundMark x1="12842" y1="64274" x2="7534" y2="49573"/>
                          <a14:foregroundMark x1="7534" y1="49573" x2="6849" y2="40855"/>
                          <a14:foregroundMark x1="5479" y1="55214" x2="5651" y2="68376"/>
                          <a14:foregroundMark x1="24144" y1="81880" x2="22774" y2="89060"/>
                          <a14:foregroundMark x1="5993" y1="54188" x2="2055" y2="47009"/>
                          <a14:backgroundMark x1="9418" y1="4444" x2="7192" y2="9915"/>
                          <a14:backgroundMark x1="15582" y1="5128" x2="7363" y2="12991"/>
                          <a14:backgroundMark x1="46062" y1="0" x2="52568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154" y="1570582"/>
              <a:ext cx="3252355" cy="3257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E27264-061A-4DC5-B984-2B0CC7F066D7}"/>
                </a:ext>
              </a:extLst>
            </p:cNvPr>
            <p:cNvSpPr txBox="1"/>
            <p:nvPr/>
          </p:nvSpPr>
          <p:spPr>
            <a:xfrm>
              <a:off x="6561858" y="2680900"/>
              <a:ext cx="2576946" cy="86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Scrum </a:t>
              </a:r>
            </a:p>
            <a:p>
              <a:pPr algn="ctr"/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8">
            <a:extLst>
              <a:ext uri="{FF2B5EF4-FFF2-40B4-BE49-F238E27FC236}">
                <a16:creationId xmlns:a16="http://schemas.microsoft.com/office/drawing/2014/main" id="{35AF59E6-BA03-4330-A242-2254B06983D7}"/>
              </a:ext>
            </a:extLst>
          </p:cNvPr>
          <p:cNvSpPr txBox="1"/>
          <p:nvPr/>
        </p:nvSpPr>
        <p:spPr>
          <a:xfrm>
            <a:off x="8453089" y="2508468"/>
            <a:ext cx="3612383" cy="1416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Stand Up meetings with the client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Internal meeting before Sprint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Review meeting after Sprint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F9790384-9FC1-48E7-B878-371177A462BF}"/>
              </a:ext>
            </a:extLst>
          </p:cNvPr>
          <p:cNvSpPr txBox="1"/>
          <p:nvPr/>
        </p:nvSpPr>
        <p:spPr>
          <a:xfrm>
            <a:off x="4256723" y="5272006"/>
            <a:ext cx="316678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Process Model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699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538</Words>
  <Application>Microsoft Office PowerPoint</Application>
  <PresentationFormat>宽屏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等线</vt:lpstr>
      <vt:lpstr>等线 Light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邱航</dc:creator>
  <cp:lastModifiedBy>Kina Fung</cp:lastModifiedBy>
  <cp:revision>76</cp:revision>
  <dcterms:created xsi:type="dcterms:W3CDTF">2017-10-01T03:20:26Z</dcterms:created>
  <dcterms:modified xsi:type="dcterms:W3CDTF">2019-10-29T01:33:35Z</dcterms:modified>
</cp:coreProperties>
</file>