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69B13-B68D-45E0-A728-5633FBEBB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Aeropuerto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B35B9-02DE-417E-B865-C0001EB2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Arnold romero tique , Eduardo Arbey Gil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676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1A50B-0D73-460D-99CE-ABBEC9F8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Arboles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39FD63-970B-4784-B8EA-A18AC9CC598C}"/>
              </a:ext>
            </a:extLst>
          </p:cNvPr>
          <p:cNvSpPr txBox="1"/>
          <p:nvPr/>
        </p:nvSpPr>
        <p:spPr>
          <a:xfrm>
            <a:off x="646111" y="1304365"/>
            <a:ext cx="5552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Representa la estructura básica del aeropuerto, siguiendo un orden teniendo en cuenta el nivel al que pertenezca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803AD1-86FC-4BFE-BE16-373DC53E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35" y="2423972"/>
            <a:ext cx="3019846" cy="2010056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E6A08237-0AD5-4FA9-B978-62FF3C4BACC1}"/>
              </a:ext>
            </a:extLst>
          </p:cNvPr>
          <p:cNvSpPr/>
          <p:nvPr/>
        </p:nvSpPr>
        <p:spPr>
          <a:xfrm>
            <a:off x="4477871" y="2541494"/>
            <a:ext cx="45719" cy="403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A25002-9991-4FB9-9EC6-676813B6273B}"/>
              </a:ext>
            </a:extLst>
          </p:cNvPr>
          <p:cNvSpPr txBox="1"/>
          <p:nvPr/>
        </p:nvSpPr>
        <p:spPr>
          <a:xfrm>
            <a:off x="4636281" y="2500770"/>
            <a:ext cx="280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clase nodo Árbol representa cada nodo tiene como máximo dos hijos: izquierdo y derecho (árbol binario).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726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A6D0B3-E2D4-4494-8705-C07EE7E0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09" y="1985968"/>
            <a:ext cx="4993628" cy="38727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EB1850-4092-40FA-959D-46AD01DF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18" y="1788459"/>
            <a:ext cx="3362778" cy="42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54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5F18-FC19-47BA-9906-E6910342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F35BB-7195-4A15-9A35-4920C3BB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de gestión de un aeropuerto para sus respectivos vuelos ,tomando en cuenta los destinos disponibles y la ocupación de los aviones 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3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1A369-214C-4B95-967E-C97AE6FF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Arrays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6AF53-5A13-4B3B-874F-EEB871A8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usan los arreglos para almacenar los distintos destinos disponibles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4DB95B-F701-45F3-A24D-AE3F759E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845092"/>
            <a:ext cx="10837677" cy="9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444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773A-DB6E-4913-941E-F20A819FF2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Colas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C00A24-373F-476A-8F15-BF32A71634D8}"/>
              </a:ext>
            </a:extLst>
          </p:cNvPr>
          <p:cNvSpPr txBox="1"/>
          <p:nvPr/>
        </p:nvSpPr>
        <p:spPr>
          <a:xfrm>
            <a:off x="376518" y="145228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emplearon para realizar un seguimiento de los vuelos en espera, indicando cual es el próximo en salir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740E29-CB1E-42BF-AB5E-4F552C4F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24" y="2239874"/>
            <a:ext cx="5296639" cy="16766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0EBF05-67FA-4099-8C66-95590E9BCAE8}"/>
              </a:ext>
            </a:extLst>
          </p:cNvPr>
          <p:cNvSpPr txBox="1"/>
          <p:nvPr/>
        </p:nvSpPr>
        <p:spPr>
          <a:xfrm>
            <a:off x="838200" y="4516340"/>
            <a:ext cx="834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Teniendo en cuenta la estructura FIFO de las colas, el primer destino  ingresado al array </a:t>
            </a:r>
          </a:p>
          <a:p>
            <a:r>
              <a:rPr lang="es-CO" dirty="0"/>
              <a:t>es el primer vuelo en despegar</a:t>
            </a:r>
          </a:p>
        </p:txBody>
      </p:sp>
    </p:spTree>
    <p:extLst>
      <p:ext uri="{BB962C8B-B14F-4D97-AF65-F5344CB8AC3E}">
        <p14:creationId xmlns:p14="http://schemas.microsoft.com/office/powerpoint/2010/main" val="3026527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CAAF-59EC-4FB2-B80F-0FF9A845C1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Pilas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592CBF-51D8-4AFE-9B2E-677574048FFF}"/>
              </a:ext>
            </a:extLst>
          </p:cNvPr>
          <p:cNvSpPr txBox="1"/>
          <p:nvPr/>
        </p:nvSpPr>
        <p:spPr>
          <a:xfrm>
            <a:off x="838200" y="1506022"/>
            <a:ext cx="891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Contiene el registro de los pasajeros que ingresan al vuelo, que teniendo en cuenta la estructura LIFO, se extrae el ultimo pasajero en ingresar y lo compara con la ultima personas en la lista de pasajeros para comprobar si todos los pasajeros ya están a bordo del vuelo.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BE9EB-41FE-47AA-B52E-2FA9F0352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1" y="2947305"/>
            <a:ext cx="3677163" cy="2962688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AA93AA4E-550B-40C7-A79F-F6209D35EA86}"/>
              </a:ext>
            </a:extLst>
          </p:cNvPr>
          <p:cNvSpPr/>
          <p:nvPr/>
        </p:nvSpPr>
        <p:spPr>
          <a:xfrm>
            <a:off x="5099688" y="2870421"/>
            <a:ext cx="390435" cy="558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263C45-1195-4E10-A55F-4CBA7A7158E1}"/>
              </a:ext>
            </a:extLst>
          </p:cNvPr>
          <p:cNvSpPr txBox="1"/>
          <p:nvPr/>
        </p:nvSpPr>
        <p:spPr>
          <a:xfrm>
            <a:off x="5684677" y="2831585"/>
            <a:ext cx="380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Array que contiene la lista de pasajeros y variable que almacena el ultimo en la lista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87E589F-F348-4610-B599-A08D55635C7B}"/>
              </a:ext>
            </a:extLst>
          </p:cNvPr>
          <p:cNvSpPr/>
          <p:nvPr/>
        </p:nvSpPr>
        <p:spPr>
          <a:xfrm>
            <a:off x="5099688" y="4937760"/>
            <a:ext cx="390435" cy="89849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1E7F42-DE8E-4000-A865-3F2E5D3D9019}"/>
              </a:ext>
            </a:extLst>
          </p:cNvPr>
          <p:cNvSpPr txBox="1"/>
          <p:nvPr/>
        </p:nvSpPr>
        <p:spPr>
          <a:xfrm>
            <a:off x="5684677" y="4936479"/>
            <a:ext cx="377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Comprobación entre el ultimo pasajero de la lista y el extraído de la pila (ultimo en ingresar al vuelo)</a:t>
            </a:r>
          </a:p>
        </p:txBody>
      </p:sp>
    </p:spTree>
    <p:extLst>
      <p:ext uri="{BB962C8B-B14F-4D97-AF65-F5344CB8AC3E}">
        <p14:creationId xmlns:p14="http://schemas.microsoft.com/office/powerpoint/2010/main" val="127842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79C4-79C8-4070-845F-B4A348E4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enlazadas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6E4FE0-53A9-4714-A86B-F6FD6E35B18B}"/>
              </a:ext>
            </a:extLst>
          </p:cNvPr>
          <p:cNvSpPr txBox="1"/>
          <p:nvPr/>
        </p:nvSpPr>
        <p:spPr>
          <a:xfrm>
            <a:off x="537882" y="1290918"/>
            <a:ext cx="774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Contienen un registro respecto a los datos del vuelo de los usuarios, conteniendo en cada nodo el nombre del usuario, su vuelo y su numero de asiento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E9A713-3C7E-42A4-88F5-43B3E3C5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5" y="2524710"/>
            <a:ext cx="4477375" cy="2372056"/>
          </a:xfrm>
          <a:prstGeom prst="rect">
            <a:avLst/>
          </a:prstGeom>
        </p:spPr>
      </p:pic>
      <p:sp>
        <p:nvSpPr>
          <p:cNvPr id="7" name="Cerrar llave 6">
            <a:extLst>
              <a:ext uri="{FF2B5EF4-FFF2-40B4-BE49-F238E27FC236}">
                <a16:creationId xmlns:a16="http://schemas.microsoft.com/office/drawing/2014/main" id="{FA5C5933-3081-4530-90CC-8383D098FF57}"/>
              </a:ext>
            </a:extLst>
          </p:cNvPr>
          <p:cNvSpPr/>
          <p:nvPr/>
        </p:nvSpPr>
        <p:spPr>
          <a:xfrm>
            <a:off x="5578040" y="2524710"/>
            <a:ext cx="379007" cy="1186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92F53C-9AD0-48D6-AE38-717F055F5A93}"/>
              </a:ext>
            </a:extLst>
          </p:cNvPr>
          <p:cNvSpPr txBox="1"/>
          <p:nvPr/>
        </p:nvSpPr>
        <p:spPr>
          <a:xfrm>
            <a:off x="6096000" y="2691448"/>
            <a:ext cx="447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nodo contiene la persona, el vuelo, el numero de asiento y la referencia al siguiente nodo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275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8C90DC-EA4E-4495-B89A-592BD2A5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08" y="667207"/>
            <a:ext cx="4372838" cy="5523585"/>
          </a:xfrm>
          <a:prstGeom prst="rect">
            <a:avLst/>
          </a:prstGeom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56C164FF-DA86-444F-A9CC-3168C7315BC1}"/>
              </a:ext>
            </a:extLst>
          </p:cNvPr>
          <p:cNvSpPr/>
          <p:nvPr/>
        </p:nvSpPr>
        <p:spPr>
          <a:xfrm>
            <a:off x="4814045" y="1842247"/>
            <a:ext cx="605119" cy="100852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B7905-9E12-4E61-9440-D72353B0F77D}"/>
              </a:ext>
            </a:extLst>
          </p:cNvPr>
          <p:cNvSpPr txBox="1"/>
          <p:nvPr/>
        </p:nvSpPr>
        <p:spPr>
          <a:xfrm>
            <a:off x="5419164" y="1842247"/>
            <a:ext cx="298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Método para ingresar un nodo, recibiendo como argumentos los datos vistos 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6744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31F03-2D46-43F8-984A-7063BB5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Grafos 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8E1165-861C-46FA-905C-4158E046A0BD}"/>
              </a:ext>
            </a:extLst>
          </p:cNvPr>
          <p:cNvSpPr txBox="1"/>
          <p:nvPr/>
        </p:nvSpPr>
        <p:spPr>
          <a:xfrm>
            <a:off x="954741" y="1452282"/>
            <a:ext cx="583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usa para representar las diferentes rutas disponibles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9A1029-CE3B-4A43-A21C-F252E863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88" y="2098613"/>
            <a:ext cx="3010994" cy="4095838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6DA2DC48-E4EA-462C-88EF-4C476C7EBFF4}"/>
              </a:ext>
            </a:extLst>
          </p:cNvPr>
          <p:cNvSpPr/>
          <p:nvPr/>
        </p:nvSpPr>
        <p:spPr>
          <a:xfrm>
            <a:off x="4380082" y="2173213"/>
            <a:ext cx="303110" cy="3415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28C747-C22F-44C6-A1B7-080B632A4F1B}"/>
              </a:ext>
            </a:extLst>
          </p:cNvPr>
          <p:cNvSpPr txBox="1"/>
          <p:nvPr/>
        </p:nvSpPr>
        <p:spPr>
          <a:xfrm>
            <a:off x="4683191" y="2098613"/>
            <a:ext cx="327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países representan los vértices y las rutas las aristas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726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2AF9F26-092C-4D3D-9288-A25CA2B69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8" y="774974"/>
            <a:ext cx="397247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298</Words>
  <Application>Microsoft Office PowerPoint</Application>
  <PresentationFormat>Panorámica</PresentationFormat>
  <Paragraphs>24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 Aeropuerto </vt:lpstr>
      <vt:lpstr>Introducción </vt:lpstr>
      <vt:lpstr>Implementación Arrays </vt:lpstr>
      <vt:lpstr>Presentación de PowerPoint</vt:lpstr>
      <vt:lpstr>Presentación de PowerPoint</vt:lpstr>
      <vt:lpstr>Listas enlazadas</vt:lpstr>
      <vt:lpstr>Presentación de PowerPoint</vt:lpstr>
      <vt:lpstr>Grafos </vt:lpstr>
      <vt:lpstr>Presentación de PowerPoint</vt:lpstr>
      <vt:lpstr>Arboles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Aeropuerto</dc:title>
  <dc:creator>Estudiantes</dc:creator>
  <cp:lastModifiedBy>EDUARDO ARBEY GIL</cp:lastModifiedBy>
  <cp:revision>12</cp:revision>
  <dcterms:created xsi:type="dcterms:W3CDTF">2025-05-20T14:31:57Z</dcterms:created>
  <dcterms:modified xsi:type="dcterms:W3CDTF">2025-05-22T00:47:38Z</dcterms:modified>
</cp:coreProperties>
</file>