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69B13-B68D-45E0-A728-5633FBEBB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 Aeropuerto 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B35B9-02DE-417E-B865-C0001EB2F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Arnold romero tique , Eduardo Arbey Gil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767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7362A06-E325-45A2-9FE8-0F7E7E331EE7}"/>
              </a:ext>
            </a:extLst>
          </p:cNvPr>
          <p:cNvGrpSpPr/>
          <p:nvPr/>
        </p:nvGrpSpPr>
        <p:grpSpPr>
          <a:xfrm>
            <a:off x="946278" y="397063"/>
            <a:ext cx="4993628" cy="5985724"/>
            <a:chOff x="922832" y="587014"/>
            <a:chExt cx="4993628" cy="5985724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1A6D0B3-E2D4-4494-8705-C07EE7E0F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2832" y="587014"/>
              <a:ext cx="4993628" cy="3872780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1EB1850-4092-40FA-959D-46AD01DF1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0491"/>
            <a:stretch/>
          </p:blipFill>
          <p:spPr>
            <a:xfrm>
              <a:off x="922832" y="4459794"/>
              <a:ext cx="3362778" cy="2112944"/>
            </a:xfrm>
            <a:prstGeom prst="rect">
              <a:avLst/>
            </a:prstGeom>
          </p:spPr>
        </p:pic>
      </p:grpSp>
      <p:sp>
        <p:nvSpPr>
          <p:cNvPr id="4" name="Cerrar llave 3">
            <a:extLst>
              <a:ext uri="{FF2B5EF4-FFF2-40B4-BE49-F238E27FC236}">
                <a16:creationId xmlns:a16="http://schemas.microsoft.com/office/drawing/2014/main" id="{4EC6767C-80FD-4B98-8413-A2BE5DC792DB}"/>
              </a:ext>
            </a:extLst>
          </p:cNvPr>
          <p:cNvSpPr/>
          <p:nvPr/>
        </p:nvSpPr>
        <p:spPr>
          <a:xfrm>
            <a:off x="6002215" y="1469291"/>
            <a:ext cx="328247" cy="280055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53920F-AA44-40BB-BB2F-9E87BB73EFDF}"/>
              </a:ext>
            </a:extLst>
          </p:cNvPr>
          <p:cNvSpPr txBox="1"/>
          <p:nvPr/>
        </p:nvSpPr>
        <p:spPr>
          <a:xfrm>
            <a:off x="6525847" y="2130902"/>
            <a:ext cx="50577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Insertar recibe el valor y llama a </a:t>
            </a:r>
            <a:r>
              <a:rPr lang="es-CO" dirty="0" err="1"/>
              <a:t>insertarRec</a:t>
            </a:r>
            <a:endParaRPr lang="es-CO" dirty="0"/>
          </a:p>
          <a:p>
            <a:r>
              <a:rPr lang="es-CO" dirty="0"/>
              <a:t>que dependiendo de la raíz crea un nodo </a:t>
            </a:r>
          </a:p>
          <a:p>
            <a:r>
              <a:rPr lang="es-CO" dirty="0"/>
              <a:t>raíz o nodo hijo (si el valor es menor lo </a:t>
            </a:r>
          </a:p>
          <a:p>
            <a:r>
              <a:rPr lang="es-CO" dirty="0"/>
              <a:t>Inserta a derecha y si es mayor a la </a:t>
            </a:r>
          </a:p>
          <a:p>
            <a:r>
              <a:rPr lang="es-CO" dirty="0"/>
              <a:t>izquierda)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9183656-1884-4C32-9E19-2FF82BB9F79D}"/>
              </a:ext>
            </a:extLst>
          </p:cNvPr>
          <p:cNvSpPr/>
          <p:nvPr/>
        </p:nvSpPr>
        <p:spPr>
          <a:xfrm>
            <a:off x="4509476" y="4269841"/>
            <a:ext cx="328247" cy="211294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503D9B-A92A-434C-8AC3-FA28E26551F1}"/>
              </a:ext>
            </a:extLst>
          </p:cNvPr>
          <p:cNvSpPr txBox="1"/>
          <p:nvPr/>
        </p:nvSpPr>
        <p:spPr>
          <a:xfrm>
            <a:off x="4935959" y="4868985"/>
            <a:ext cx="5506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inOrden</a:t>
            </a:r>
            <a:r>
              <a:rPr lang="es-CO" dirty="0"/>
              <a:t> llama a </a:t>
            </a:r>
            <a:r>
              <a:rPr lang="es-CO" dirty="0" err="1"/>
              <a:t>inOrdenRec</a:t>
            </a:r>
            <a:r>
              <a:rPr lang="es-CO" dirty="0"/>
              <a:t> que recibe como </a:t>
            </a:r>
          </a:p>
          <a:p>
            <a:r>
              <a:rPr lang="es-CO" dirty="0"/>
              <a:t>argumento el nodo raíz y recorre sus nodos </a:t>
            </a:r>
          </a:p>
          <a:p>
            <a:r>
              <a:rPr lang="es-CO" dirty="0"/>
              <a:t>de izquierda a derecha</a:t>
            </a:r>
          </a:p>
        </p:txBody>
      </p:sp>
    </p:spTree>
    <p:extLst>
      <p:ext uri="{BB962C8B-B14F-4D97-AF65-F5344CB8AC3E}">
        <p14:creationId xmlns:p14="http://schemas.microsoft.com/office/powerpoint/2010/main" val="2566854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395F18-FC19-47BA-9906-E6910342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F35BB-7195-4A15-9A35-4920C3BB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de gestión de un aeropuerto para sus respectivos vuelos ,tomando en cuenta los destinos disponibles y la ocupación de los aviones 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36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1A369-214C-4B95-967E-C97AE6FF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Arrays</a:t>
            </a:r>
            <a:r>
              <a:rPr lang="es-ES" dirty="0"/>
              <a:t>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4DB95B-F701-45F3-A24D-AE3F759E4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0" y="2186621"/>
            <a:ext cx="10837677" cy="9738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1CD91C8-2C6A-4596-9C8C-EF0FC6DDA428}"/>
              </a:ext>
            </a:extLst>
          </p:cNvPr>
          <p:cNvSpPr txBox="1"/>
          <p:nvPr/>
        </p:nvSpPr>
        <p:spPr>
          <a:xfrm>
            <a:off x="646110" y="1325698"/>
            <a:ext cx="9130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usaron </a:t>
            </a:r>
            <a:r>
              <a:rPr lang="es-CO" dirty="0" err="1"/>
              <a:t>arrays</a:t>
            </a:r>
            <a:r>
              <a:rPr lang="es-CO" dirty="0"/>
              <a:t> asociativos, almacenan los distintos destinos, dependiendo</a:t>
            </a:r>
          </a:p>
          <a:p>
            <a:r>
              <a:rPr lang="es-CO" dirty="0"/>
              <a:t>de la zona en que se encuentren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5078125-437F-424D-9FC8-825B630954B2}"/>
              </a:ext>
            </a:extLst>
          </p:cNvPr>
          <p:cNvSpPr txBox="1"/>
          <p:nvPr/>
        </p:nvSpPr>
        <p:spPr>
          <a:xfrm>
            <a:off x="2342048" y="3598985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Salida:</a:t>
            </a:r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C2947815-6B79-4EFD-A4EA-3A1E5E9ED0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C393DA-DEDD-4A13-91E3-568E3343A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78" y="3581400"/>
            <a:ext cx="29622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04443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9773A-DB6E-4913-941E-F20A819FF2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Colas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CC00A24-373F-476A-8F15-BF32A71634D8}"/>
              </a:ext>
            </a:extLst>
          </p:cNvPr>
          <p:cNvSpPr txBox="1"/>
          <p:nvPr/>
        </p:nvSpPr>
        <p:spPr>
          <a:xfrm>
            <a:off x="838200" y="1293627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Se emplearon para realizar un seguimiento de los vuelos en espera, indicando cual es el próximo en salir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740E29-CB1E-42BF-AB5E-4F552C4F6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63" y="2247689"/>
            <a:ext cx="5296639" cy="167663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F0EBF05-67FA-4099-8C66-95590E9BCAE8}"/>
              </a:ext>
            </a:extLst>
          </p:cNvPr>
          <p:cNvSpPr txBox="1"/>
          <p:nvPr/>
        </p:nvSpPr>
        <p:spPr>
          <a:xfrm>
            <a:off x="838200" y="4516340"/>
            <a:ext cx="8340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Teniendo en cuenta la estructura FIFO de las colas, el primer destino  ingresado al array </a:t>
            </a:r>
          </a:p>
          <a:p>
            <a:r>
              <a:rPr lang="es-CO" dirty="0"/>
              <a:t>es el primer vuelo en despegar</a:t>
            </a:r>
          </a:p>
        </p:txBody>
      </p:sp>
    </p:spTree>
    <p:extLst>
      <p:ext uri="{BB962C8B-B14F-4D97-AF65-F5344CB8AC3E}">
        <p14:creationId xmlns:p14="http://schemas.microsoft.com/office/powerpoint/2010/main" val="302652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4CAAF-59EC-4FB2-B80F-0FF9A845C1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/>
              <a:t>Pilas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D592CBF-51D8-4AFE-9B2E-677574048FFF}"/>
              </a:ext>
            </a:extLst>
          </p:cNvPr>
          <p:cNvSpPr txBox="1"/>
          <p:nvPr/>
        </p:nvSpPr>
        <p:spPr>
          <a:xfrm>
            <a:off x="838200" y="1322825"/>
            <a:ext cx="8913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Contiene el registro de los pasajeros que ingresan al vuelo, que teniendo en cuenta la estructura LIFO, se extrae el ultimo pasajero en ingresar y lo compara con la ultima personas en la lista de pasajeros para comprobar si todos los pasajeros ya están a bordo del vuelo.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7BE9EB-41FE-47AA-B52E-2FA9F0352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71" y="2947305"/>
            <a:ext cx="3677163" cy="2962688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AA93AA4E-550B-40C7-A79F-F6209D35EA86}"/>
              </a:ext>
            </a:extLst>
          </p:cNvPr>
          <p:cNvSpPr/>
          <p:nvPr/>
        </p:nvSpPr>
        <p:spPr>
          <a:xfrm>
            <a:off x="5099688" y="2870421"/>
            <a:ext cx="390435" cy="55857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0263C45-1195-4E10-A55F-4CBA7A7158E1}"/>
              </a:ext>
            </a:extLst>
          </p:cNvPr>
          <p:cNvSpPr txBox="1"/>
          <p:nvPr/>
        </p:nvSpPr>
        <p:spPr>
          <a:xfrm>
            <a:off x="5684677" y="2831585"/>
            <a:ext cx="3809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Array que contiene la lista de pasajeros y variable que almacena el ultimo en la lista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887E589F-F348-4610-B599-A08D55635C7B}"/>
              </a:ext>
            </a:extLst>
          </p:cNvPr>
          <p:cNvSpPr/>
          <p:nvPr/>
        </p:nvSpPr>
        <p:spPr>
          <a:xfrm>
            <a:off x="5099688" y="4937760"/>
            <a:ext cx="390435" cy="89849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E1E7F42-DE8E-4000-A865-3F2E5D3D9019}"/>
              </a:ext>
            </a:extLst>
          </p:cNvPr>
          <p:cNvSpPr txBox="1"/>
          <p:nvPr/>
        </p:nvSpPr>
        <p:spPr>
          <a:xfrm>
            <a:off x="5684677" y="4936479"/>
            <a:ext cx="3772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Comprobación entre el ultimo pasajero de la lista y el extraído de la pila (ultimo en ingresar al vuelo)</a:t>
            </a:r>
          </a:p>
        </p:txBody>
      </p:sp>
    </p:spTree>
    <p:extLst>
      <p:ext uri="{BB962C8B-B14F-4D97-AF65-F5344CB8AC3E}">
        <p14:creationId xmlns:p14="http://schemas.microsoft.com/office/powerpoint/2010/main" val="12784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79C4-79C8-4070-845F-B4A348E4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enlazadas</a:t>
            </a:r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6E4FE0-53A9-4714-A86B-F6FD6E35B18B}"/>
              </a:ext>
            </a:extLst>
          </p:cNvPr>
          <p:cNvSpPr txBox="1"/>
          <p:nvPr/>
        </p:nvSpPr>
        <p:spPr>
          <a:xfrm>
            <a:off x="537882" y="1290918"/>
            <a:ext cx="774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Contienen un registro respecto a los datos del vuelo de los usuarios, conteniendo en cada nodo el nombre del usuario, su vuelo y su numero de asiento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FE9A713-3C7E-42A4-88F5-43B3E3C5A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65" y="2524710"/>
            <a:ext cx="4477375" cy="2372056"/>
          </a:xfrm>
          <a:prstGeom prst="rect">
            <a:avLst/>
          </a:prstGeom>
        </p:spPr>
      </p:pic>
      <p:sp>
        <p:nvSpPr>
          <p:cNvPr id="7" name="Cerrar llave 6">
            <a:extLst>
              <a:ext uri="{FF2B5EF4-FFF2-40B4-BE49-F238E27FC236}">
                <a16:creationId xmlns:a16="http://schemas.microsoft.com/office/drawing/2014/main" id="{FA5C5933-3081-4530-90CC-8383D098FF57}"/>
              </a:ext>
            </a:extLst>
          </p:cNvPr>
          <p:cNvSpPr/>
          <p:nvPr/>
        </p:nvSpPr>
        <p:spPr>
          <a:xfrm>
            <a:off x="5578040" y="2524710"/>
            <a:ext cx="379007" cy="118602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492F53C-9AD0-48D6-AE38-717F055F5A93}"/>
              </a:ext>
            </a:extLst>
          </p:cNvPr>
          <p:cNvSpPr txBox="1"/>
          <p:nvPr/>
        </p:nvSpPr>
        <p:spPr>
          <a:xfrm>
            <a:off x="6096000" y="2691448"/>
            <a:ext cx="4477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El nodo contiene la persona, el vuelo, el numero de asiento y la referencia al siguiente nodo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27275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8C90DC-EA4E-4495-B89A-592BD2A5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146" y="667207"/>
            <a:ext cx="4372838" cy="5523585"/>
          </a:xfrm>
          <a:prstGeom prst="rect">
            <a:avLst/>
          </a:prstGeom>
        </p:spPr>
      </p:pic>
      <p:sp>
        <p:nvSpPr>
          <p:cNvPr id="4" name="Cerrar llave 3">
            <a:extLst>
              <a:ext uri="{FF2B5EF4-FFF2-40B4-BE49-F238E27FC236}">
                <a16:creationId xmlns:a16="http://schemas.microsoft.com/office/drawing/2014/main" id="{56C164FF-DA86-444F-A9CC-3168C7315BC1}"/>
              </a:ext>
            </a:extLst>
          </p:cNvPr>
          <p:cNvSpPr/>
          <p:nvPr/>
        </p:nvSpPr>
        <p:spPr>
          <a:xfrm>
            <a:off x="6001983" y="1592155"/>
            <a:ext cx="605119" cy="1200329"/>
          </a:xfrm>
          <a:prstGeom prst="rightBrace">
            <a:avLst>
              <a:gd name="adj1" fmla="val 0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25B7905-9E12-4E61-9440-D72353B0F77D}"/>
              </a:ext>
            </a:extLst>
          </p:cNvPr>
          <p:cNvSpPr txBox="1"/>
          <p:nvPr/>
        </p:nvSpPr>
        <p:spPr>
          <a:xfrm>
            <a:off x="6763410" y="1592154"/>
            <a:ext cx="298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Método para ingresar un nodo, recibiendo como argumentos los datos vistos antes</a:t>
            </a:r>
            <a:endParaRPr lang="es-CO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0BA5CBD6-0676-4BE0-ACF1-DB6FDAB0ADFC}"/>
              </a:ext>
            </a:extLst>
          </p:cNvPr>
          <p:cNvCxnSpPr>
            <a:cxnSpLocks/>
          </p:cNvCxnSpPr>
          <p:nvPr/>
        </p:nvCxnSpPr>
        <p:spPr>
          <a:xfrm flipV="1">
            <a:off x="6142892" y="4626708"/>
            <a:ext cx="1266092" cy="102381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D1C6FE27-4218-484B-9A6E-08395D12E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961" y="3404314"/>
            <a:ext cx="1546470" cy="244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31F03-2D46-43F8-984A-7063BB5D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Grafos 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8E1165-861C-46FA-905C-4158E046A0BD}"/>
              </a:ext>
            </a:extLst>
          </p:cNvPr>
          <p:cNvSpPr txBox="1"/>
          <p:nvPr/>
        </p:nvSpPr>
        <p:spPr>
          <a:xfrm>
            <a:off x="693001" y="1329599"/>
            <a:ext cx="777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usa para representar las diferentes rutas disponibles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9A1029-CE3B-4A43-A21C-F252E863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2" y="2064079"/>
            <a:ext cx="3191370" cy="4341203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6DA2DC48-E4EA-462C-88EF-4C476C7EBFF4}"/>
              </a:ext>
            </a:extLst>
          </p:cNvPr>
          <p:cNvSpPr/>
          <p:nvPr/>
        </p:nvSpPr>
        <p:spPr>
          <a:xfrm>
            <a:off x="4380082" y="2173213"/>
            <a:ext cx="303110" cy="3415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B28C747-C22F-44C6-A1B7-080B632A4F1B}"/>
              </a:ext>
            </a:extLst>
          </p:cNvPr>
          <p:cNvSpPr txBox="1"/>
          <p:nvPr/>
        </p:nvSpPr>
        <p:spPr>
          <a:xfrm>
            <a:off x="4792607" y="2159311"/>
            <a:ext cx="646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países representan los vértices y las rutas las aristas</a:t>
            </a:r>
            <a:endParaRPr lang="es-CO" dirty="0"/>
          </a:p>
        </p:txBody>
      </p:sp>
      <p:sp>
        <p:nvSpPr>
          <p:cNvPr id="4" name="Cerrar llave 3">
            <a:extLst>
              <a:ext uri="{FF2B5EF4-FFF2-40B4-BE49-F238E27FC236}">
                <a16:creationId xmlns:a16="http://schemas.microsoft.com/office/drawing/2014/main" id="{FFCCBB48-F541-4E85-B6C0-6C09D3EFA315}"/>
              </a:ext>
            </a:extLst>
          </p:cNvPr>
          <p:cNvSpPr/>
          <p:nvPr/>
        </p:nvSpPr>
        <p:spPr>
          <a:xfrm>
            <a:off x="4380082" y="3429000"/>
            <a:ext cx="303110" cy="126804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FA7FABF-0829-4F41-AEC0-C2DEAAA2D3DC}"/>
              </a:ext>
            </a:extLst>
          </p:cNvPr>
          <p:cNvSpPr txBox="1"/>
          <p:nvPr/>
        </p:nvSpPr>
        <p:spPr>
          <a:xfrm>
            <a:off x="4792607" y="3462858"/>
            <a:ext cx="54136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/>
              <a:t>agregarPaises</a:t>
            </a:r>
            <a:r>
              <a:rPr lang="es-CO" dirty="0"/>
              <a:t> crea un vértice con un país y </a:t>
            </a:r>
          </a:p>
          <a:p>
            <a:r>
              <a:rPr lang="es-CO" dirty="0" err="1"/>
              <a:t>agregarRutas</a:t>
            </a:r>
            <a:r>
              <a:rPr lang="es-CO" dirty="0"/>
              <a:t> crea las conexiones entre dos </a:t>
            </a:r>
          </a:p>
          <a:p>
            <a:r>
              <a:rPr lang="es-CO" dirty="0"/>
              <a:t>países, que serian las rutas de viaje que ofrece</a:t>
            </a:r>
          </a:p>
          <a:p>
            <a:r>
              <a:rPr lang="es-CO" dirty="0"/>
              <a:t>el aeropuerto  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5CF33CC-2A8D-4E06-BFFB-142BE05B7090}"/>
              </a:ext>
            </a:extLst>
          </p:cNvPr>
          <p:cNvCxnSpPr/>
          <p:nvPr/>
        </p:nvCxnSpPr>
        <p:spPr>
          <a:xfrm>
            <a:off x="4531637" y="5494215"/>
            <a:ext cx="540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B76003-77A4-42CD-9C01-B05FB7D8DA8E}"/>
              </a:ext>
            </a:extLst>
          </p:cNvPr>
          <p:cNvSpPr txBox="1"/>
          <p:nvPr/>
        </p:nvSpPr>
        <p:spPr>
          <a:xfrm>
            <a:off x="5072185" y="5309549"/>
            <a:ext cx="5564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Recorre los </a:t>
            </a:r>
            <a:r>
              <a:rPr lang="es-CO" dirty="0" err="1"/>
              <a:t>arrays</a:t>
            </a:r>
            <a:r>
              <a:rPr lang="es-CO" dirty="0"/>
              <a:t> de países y rutas y los muestra</a:t>
            </a:r>
          </a:p>
        </p:txBody>
      </p:sp>
    </p:spTree>
    <p:extLst>
      <p:ext uri="{BB962C8B-B14F-4D97-AF65-F5344CB8AC3E}">
        <p14:creationId xmlns:p14="http://schemas.microsoft.com/office/powerpoint/2010/main" val="106726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1A50B-0D73-460D-99CE-ABBEC9F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69" y="773146"/>
            <a:ext cx="9404723" cy="1400530"/>
          </a:xfrm>
        </p:spPr>
        <p:txBody>
          <a:bodyPr/>
          <a:lstStyle/>
          <a:p>
            <a:r>
              <a:rPr lang="es-ES" dirty="0"/>
              <a:t>Arboles</a:t>
            </a:r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39FD63-970B-4784-B8EA-A18AC9CC598C}"/>
              </a:ext>
            </a:extLst>
          </p:cNvPr>
          <p:cNvSpPr txBox="1"/>
          <p:nvPr/>
        </p:nvSpPr>
        <p:spPr>
          <a:xfrm>
            <a:off x="982169" y="1624793"/>
            <a:ext cx="726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Representa la estructura básica del aeropuerto, teniendo en cuenta el nivel al que pertenezca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0803AD1-86FC-4BFE-BE16-373DC53E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93" y="2744400"/>
            <a:ext cx="3019846" cy="2010056"/>
          </a:xfrm>
          <a:prstGeom prst="rect">
            <a:avLst/>
          </a:prstGeo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E6A08237-0AD5-4FA9-B978-62FF3C4BACC1}"/>
              </a:ext>
            </a:extLst>
          </p:cNvPr>
          <p:cNvSpPr/>
          <p:nvPr/>
        </p:nvSpPr>
        <p:spPr>
          <a:xfrm>
            <a:off x="4701240" y="2823617"/>
            <a:ext cx="271100" cy="187342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A25002-9991-4FB9-9EC6-676813B6273B}"/>
              </a:ext>
            </a:extLst>
          </p:cNvPr>
          <p:cNvSpPr txBox="1"/>
          <p:nvPr/>
        </p:nvSpPr>
        <p:spPr>
          <a:xfrm>
            <a:off x="5152094" y="3025323"/>
            <a:ext cx="280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clase </a:t>
            </a:r>
            <a:r>
              <a:rPr lang="es-ES" dirty="0" err="1"/>
              <a:t>nodoArbol</a:t>
            </a:r>
            <a:r>
              <a:rPr lang="es-ES" dirty="0"/>
              <a:t> representa cada nodo que tiene como máximo dos hijos (árbol binario).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3726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257</TotalTime>
  <Words>393</Words>
  <Application>Microsoft Office PowerPoint</Application>
  <PresentationFormat>Panorámica</PresentationFormat>
  <Paragraphs>39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Aeropuerto </vt:lpstr>
      <vt:lpstr>Introducción </vt:lpstr>
      <vt:lpstr>Arrays </vt:lpstr>
      <vt:lpstr>Presentación de PowerPoint</vt:lpstr>
      <vt:lpstr>Presentación de PowerPoint</vt:lpstr>
      <vt:lpstr>Listas enlazadas</vt:lpstr>
      <vt:lpstr>Presentación de PowerPoint</vt:lpstr>
      <vt:lpstr>Grafos </vt:lpstr>
      <vt:lpstr>Arboles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Aeropuerto</dc:title>
  <dc:creator>Estudiantes</dc:creator>
  <cp:lastModifiedBy>Franci Romero</cp:lastModifiedBy>
  <cp:revision>20</cp:revision>
  <dcterms:created xsi:type="dcterms:W3CDTF">2025-05-20T14:31:57Z</dcterms:created>
  <dcterms:modified xsi:type="dcterms:W3CDTF">2025-05-22T01:56:45Z</dcterms:modified>
</cp:coreProperties>
</file>