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Arnold_Ebuka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Rows: 958
Columns: 26
$ volcano_number           &lt;dbl&gt; 283001, 355096, 342080, 213004, 321040, 28317…
$ volcano_name             &lt;chr&gt; "Abu", "Acamarachi", "Acatenango", "Acigol-Ne…
$ primary_volcano_type     &lt;chr&gt; "Shield(s)", "Stratovolcano", "Stratovolcano(…
$ last_eruption_year       &lt;chr&gt; "-6850", "Unknown", "1972", "-2080", "950", "…
$ country                  &lt;chr&gt; "Japan", "Chile", "Guatemala", "Turkey", "Uni…
$ region                   &lt;chr&gt; "Japan, Taiwan, Marianas", "South America", "…
$ subregion                &lt;chr&gt; "Honshu", "Northern Chile, Bolivia and Argent…
$ latitude                 &lt;dbl&gt; 34.500, -23.292, 14.501, 38.537, 46.206, 37.6…
$ longitude                &lt;dbl&gt; 131.600, -67.618, -90.876, 34.621, -121.490, …
$ elevation                &lt;dbl&gt; 641, 6023, 3976, 1683, 3742, 1728, 1733, 1250…
$ tectonic_settings        &lt;chr&gt; "Subduction zone / Continental crust (&gt;25 km)…
$ evidence_category        &lt;chr&gt; "Eruption Dated", "Evidence Credible", "Erupt…
$ major_rock_1             &lt;chr&gt; "Andesite / Basaltic Andesite", "Dacite", "An…
$ major_rock_2             &lt;chr&gt; "Basalt / Picro-Basalt", "Andesite / Basaltic…
$ major_rock_3             &lt;chr&gt; "Dacite", " ", " ", "Basalt / Picro-Basalt", …
$ major_rock_4             &lt;chr&gt; " ", " ", " ", "Andesite / Basaltic Andesite"…
$ major_rock_5             &lt;chr&gt; " ", " ", " ", " ", " ", " ", " ", " ", " ", …
$ minor_rock_1             &lt;chr&gt; " ", " ", "Basalt / Picro-Basalt", " ", "Daci…
$ minor_rock_2             &lt;chr&gt; " ", " ", " ", " ", " ", "Basalt / Picro-Basa…
$ minor_rock_3             &lt;chr&gt; " ", " ", " ", " ", " ", " ", " ", "Andesite …
$ minor_rock_4             &lt;chr&gt; " ", " ", " ", " ", " ", " ", " ", " ", " ", …
$ minor_rock_5             &lt;chr&gt; " ", " ", " ", " ", " ", " ", " ", " ", " ", …
$ population_within_5_km   &lt;dbl&gt; 3597, 0, 4329, 127863, 0, 428, 101, 51, 0, 98…
$ population_within_10_km  &lt;dbl&gt; 9594, 7, 60730, 127863, 70, 3936, 485, 6042, …
$ population_within_30_km  &lt;dbl&gt; 117805, 294, 1042836, 218469, 4019, 717078, 1…
$ population_within_100_km &lt;dbl&gt; 4071152, 9092, 7634778, 2253483, 393303, 5024…</a:t>
            </a:r>
          </a:p>
        </p:txBody>
      </p:sp>
      <p:pic>
        <p:nvPicPr>
          <p:cNvPr descr="Arnold_Ebuka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nold_Ebuka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nold_Ebuka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nold_Ebuka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Reading layer `nc' from data source `C:\R\sf\shape\nc.shp' using driver `ESRI Shapefile'
Simple feature collection with 100 features and 14 fields
Geometry type: MULTIPOLYGON
Dimension:     XY
Bounding box:  xmin: -84.32385 ymin: 33.88199 xmax: -75.45698 ymax: 36.58965
Geodetic CRS:  NAD27</a:t>
            </a:r>
          </a:p>
        </p:txBody>
      </p:sp>
      <p:pic>
        <p:nvPicPr>
          <p:cNvPr descr="Arnold_Ebuka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Arnold_Ebuka</dc:title>
  <dc:creator/>
  <cp:keywords/>
  <dcterms:created xsi:type="dcterms:W3CDTF">2025-02-06T09:21:14Z</dcterms:created>
  <dcterms:modified xsi:type="dcterms:W3CDTF">2025-02-06T09:21:14Z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editor_option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