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/>
    <p:restoredTop sz="96327"/>
  </p:normalViewPr>
  <p:slideViewPr>
    <p:cSldViewPr snapToGrid="0">
      <p:cViewPr varScale="1">
        <p:scale>
          <a:sx n="103" d="100"/>
          <a:sy n="103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E725-78CA-062C-75D5-47EB4F9F9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A4EE9-C659-3B4A-4658-FB09EE4D4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7050-03AD-A668-556A-99D93BB3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F05B-25D1-7B41-AF8D-EAC1D7108C44}" type="datetimeFigureOut">
              <a:rPr lang="en-CN" smtClean="0"/>
              <a:t>2023/3/27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8711-12DD-0113-C5F3-6152655C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0EB8-9B60-B65B-FB10-33E0C5FB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25C-2AB0-714C-A343-035CBF3ABD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568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0F1C-A114-20BF-C3AF-276EFF08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C9CDC-643A-6B7C-598C-8D10174BE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EAE9-E3CC-8863-9858-E823469B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F05B-25D1-7B41-AF8D-EAC1D7108C44}" type="datetimeFigureOut">
              <a:rPr lang="en-CN" smtClean="0"/>
              <a:t>2023/3/27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F7BA-675E-01E8-2C6D-FF1CBFF7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08A6F-E424-0338-244D-E81F1701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25C-2AB0-714C-A343-035CBF3ABD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663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F558B-7248-FCAC-A704-00A6B7899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80C40-0382-5293-B3DA-BB003F5C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6CB3-4566-9F26-1D59-7A0B96C7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F05B-25D1-7B41-AF8D-EAC1D7108C44}" type="datetimeFigureOut">
              <a:rPr lang="en-CN" smtClean="0"/>
              <a:t>2023/3/27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CFAF-1566-F650-BC32-DA6EF838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8CE9C-46C7-A14B-A2DF-F67E7CC8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25C-2AB0-714C-A343-035CBF3ABD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321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3860-B9F0-968C-6CA2-F2A97B86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0E1E-0546-FBEF-0329-E7AE9C10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0E095-A90D-F0B0-EDE7-89EA5B3A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F05B-25D1-7B41-AF8D-EAC1D7108C44}" type="datetimeFigureOut">
              <a:rPr lang="en-CN" smtClean="0"/>
              <a:t>2023/3/27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7B4B-F3C7-43E2-3435-9FABAC8D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85B0B-1013-6A98-1AA4-4408C2F2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25C-2AB0-714C-A343-035CBF3ABD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85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FE32-74A3-0ADC-C39F-5BA51376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8324F-03B8-77E8-4F34-7BBDEB5B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965C-9B93-651E-8FC9-508D92E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F05B-25D1-7B41-AF8D-EAC1D7108C44}" type="datetimeFigureOut">
              <a:rPr lang="en-CN" smtClean="0"/>
              <a:t>2023/3/27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2772-E26F-CE7D-831F-D9F5EB1C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9BA9-8CE2-AE6A-BBD3-CBF84E83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25C-2AB0-714C-A343-035CBF3ABD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17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D4D2-453D-988A-985B-97CB5D33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FC3D-073D-8896-E598-50B3C2F93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A6632-79FA-D102-46DF-65B5A1227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5A60B-1892-F7AA-A43E-58A02EF2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F05B-25D1-7B41-AF8D-EAC1D7108C44}" type="datetimeFigureOut">
              <a:rPr lang="en-CN" smtClean="0"/>
              <a:t>2023/3/27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A6B44-6B14-7B77-AC46-ED7AD81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84EEA-B480-D82A-4E17-5D092426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25C-2AB0-714C-A343-035CBF3ABD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277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D060-D35E-4EF9-924C-CDA4438F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E26A-E1B5-77B1-2C2A-A5A7CE57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4414-7544-3BE9-14BC-778FDFDFE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6FC8F-EC06-60D3-2E93-545FF10DD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0BECE-D130-61B2-5D03-78FDF0E83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7F7F9-4DCB-DA13-DCB2-272F176A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F05B-25D1-7B41-AF8D-EAC1D7108C44}" type="datetimeFigureOut">
              <a:rPr lang="en-CN" smtClean="0"/>
              <a:t>2023/3/27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3CE0F-194A-F58F-E790-AE3D5BB9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762A9-85AE-1C5A-7D4B-E53B9F95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25C-2AB0-714C-A343-035CBF3ABD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483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ACA2-9B9E-548F-E30C-78A7067C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33F87-B558-826C-8CBE-5D293FE9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F05B-25D1-7B41-AF8D-EAC1D7108C44}" type="datetimeFigureOut">
              <a:rPr lang="en-CN" smtClean="0"/>
              <a:t>2023/3/27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30CF8-2AB3-BFC2-1CA3-8C47BA9F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B25F8-4520-E8CA-1B68-F0070390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25C-2AB0-714C-A343-035CBF3ABD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729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80500-2666-62EC-FC49-0C5CD8E5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F05B-25D1-7B41-AF8D-EAC1D7108C44}" type="datetimeFigureOut">
              <a:rPr lang="en-CN" smtClean="0"/>
              <a:t>2023/3/27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53498-5636-8871-6E75-B6E11CAA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6629C-71E6-7140-E9A2-06181F43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25C-2AB0-714C-A343-035CBF3ABD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544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105A-5C9B-8E4A-753A-50937C9B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69CC-64F7-294D-6003-687A901F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672DE-0D33-8330-0576-CD8003B1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D755D-3806-E9B5-A0D9-946AF208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F05B-25D1-7B41-AF8D-EAC1D7108C44}" type="datetimeFigureOut">
              <a:rPr lang="en-CN" smtClean="0"/>
              <a:t>2023/3/27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1936-E8CF-627E-6814-EE497C0E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4E49-DE3D-7340-2868-892988C4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25C-2AB0-714C-A343-035CBF3ABD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650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E672-3013-0637-D75B-05907D05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6D3E0-2AD1-B6D8-78BD-F6726112A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675BD-8F5F-94FB-5851-D37531BB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C85F-578C-F6BD-B7D1-7523977C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F05B-25D1-7B41-AF8D-EAC1D7108C44}" type="datetimeFigureOut">
              <a:rPr lang="en-CN" smtClean="0"/>
              <a:t>2023/3/27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03239-4FB3-B356-885A-933F6FC3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3AC2C-61D3-E9B0-8B22-F9CC1ED2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25C-2AB0-714C-A343-035CBF3ABD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514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91B90-9856-201D-E22E-578D05C8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949F3-1D7A-0781-EC6F-D98E23C1D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C295-98B2-843F-1201-5E61F3C22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F05B-25D1-7B41-AF8D-EAC1D7108C44}" type="datetimeFigureOut">
              <a:rPr lang="en-CN" smtClean="0"/>
              <a:t>2023/3/27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4A7E-E285-E51E-803C-98367D748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936E-D259-86F4-37D1-9B0938603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625C-2AB0-714C-A343-035CBF3ABD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25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89AEA-BBBC-1B8A-5344-CF72E5202B78}"/>
              </a:ext>
            </a:extLst>
          </p:cNvPr>
          <p:cNvSpPr/>
          <p:nvPr/>
        </p:nvSpPr>
        <p:spPr>
          <a:xfrm>
            <a:off x="1041953" y="2171700"/>
            <a:ext cx="109332" cy="10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370FD-8ECF-2FDB-6F7F-C1065B3CF96B}"/>
              </a:ext>
            </a:extLst>
          </p:cNvPr>
          <p:cNvSpPr/>
          <p:nvPr/>
        </p:nvSpPr>
        <p:spPr>
          <a:xfrm>
            <a:off x="1041953" y="2276061"/>
            <a:ext cx="109332" cy="10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68E36-26F4-A8F3-1948-02FAA96EA353}"/>
              </a:ext>
            </a:extLst>
          </p:cNvPr>
          <p:cNvSpPr/>
          <p:nvPr/>
        </p:nvSpPr>
        <p:spPr>
          <a:xfrm>
            <a:off x="1041953" y="2385391"/>
            <a:ext cx="109332" cy="10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0DBE6B-9F06-8DCC-9AF8-3CAF208481BF}"/>
              </a:ext>
            </a:extLst>
          </p:cNvPr>
          <p:cNvSpPr/>
          <p:nvPr/>
        </p:nvSpPr>
        <p:spPr>
          <a:xfrm>
            <a:off x="1041953" y="2489752"/>
            <a:ext cx="109332" cy="10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C914B-BD69-57A0-955A-401A3A5873F4}"/>
              </a:ext>
            </a:extLst>
          </p:cNvPr>
          <p:cNvSpPr/>
          <p:nvPr/>
        </p:nvSpPr>
        <p:spPr>
          <a:xfrm>
            <a:off x="1041953" y="2599082"/>
            <a:ext cx="109332" cy="10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51F52-E2CC-9CFF-1BD5-8E70EA760DA1}"/>
              </a:ext>
            </a:extLst>
          </p:cNvPr>
          <p:cNvSpPr txBox="1"/>
          <p:nvPr/>
        </p:nvSpPr>
        <p:spPr>
          <a:xfrm>
            <a:off x="964922" y="2844987"/>
            <a:ext cx="303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X</a:t>
            </a:r>
            <a:r>
              <a:rPr lang="en-CN" sz="1100" baseline="-25000" dirty="0"/>
              <a:t>0</a:t>
            </a:r>
            <a:endParaRPr lang="en-CN" sz="11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AD0A3F-4406-1D93-F116-4EA5595AA074}"/>
              </a:ext>
            </a:extLst>
          </p:cNvPr>
          <p:cNvCxnSpPr/>
          <p:nvPr/>
        </p:nvCxnSpPr>
        <p:spPr>
          <a:xfrm>
            <a:off x="1268895" y="2489750"/>
            <a:ext cx="390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E23C17-EADB-F12D-2B40-FC5641FB076E}"/>
                  </a:ext>
                </a:extLst>
              </p:cNvPr>
              <p:cNvSpPr txBox="1"/>
              <p:nvPr/>
            </p:nvSpPr>
            <p:spPr>
              <a:xfrm>
                <a:off x="1659118" y="2351252"/>
                <a:ext cx="250068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180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E23C17-EADB-F12D-2B40-FC5641FB0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18" y="2351252"/>
                <a:ext cx="250068" cy="277127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A70DC-951D-9FD0-8B28-5A1FF8C79D3F}"/>
              </a:ext>
            </a:extLst>
          </p:cNvPr>
          <p:cNvCxnSpPr>
            <a:cxnSpLocks/>
          </p:cNvCxnSpPr>
          <p:nvPr/>
        </p:nvCxnSpPr>
        <p:spPr>
          <a:xfrm flipV="1">
            <a:off x="1909188" y="2499179"/>
            <a:ext cx="4003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7810A-41B3-1ED4-07F9-229E7F29E81A}"/>
              </a:ext>
            </a:extLst>
          </p:cNvPr>
          <p:cNvSpPr/>
          <p:nvPr/>
        </p:nvSpPr>
        <p:spPr>
          <a:xfrm>
            <a:off x="2413554" y="2211459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9CC6A-95F5-8C21-31D3-29EA128A8BB0}"/>
              </a:ext>
            </a:extLst>
          </p:cNvPr>
          <p:cNvSpPr/>
          <p:nvPr/>
        </p:nvSpPr>
        <p:spPr>
          <a:xfrm>
            <a:off x="2413554" y="2315819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6F5664-78FC-0CDF-47F6-4C107628DB04}"/>
              </a:ext>
            </a:extLst>
          </p:cNvPr>
          <p:cNvSpPr/>
          <p:nvPr/>
        </p:nvSpPr>
        <p:spPr>
          <a:xfrm>
            <a:off x="2413554" y="2425149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2E83A-1356-B262-B58F-1D1B408A36C6}"/>
              </a:ext>
            </a:extLst>
          </p:cNvPr>
          <p:cNvSpPr/>
          <p:nvPr/>
        </p:nvSpPr>
        <p:spPr>
          <a:xfrm>
            <a:off x="2413554" y="2529508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26045E-C082-A4AA-2C84-61D5CA2D5F6D}"/>
              </a:ext>
            </a:extLst>
          </p:cNvPr>
          <p:cNvSpPr/>
          <p:nvPr/>
        </p:nvSpPr>
        <p:spPr>
          <a:xfrm>
            <a:off x="2413554" y="2638840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8C39A8-5F9B-F499-7E8F-F0EBEE7F7DD0}"/>
              </a:ext>
            </a:extLst>
          </p:cNvPr>
          <p:cNvSpPr txBox="1"/>
          <p:nvPr/>
        </p:nvSpPr>
        <p:spPr>
          <a:xfrm>
            <a:off x="2349404" y="2875211"/>
            <a:ext cx="303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X</a:t>
            </a:r>
            <a:r>
              <a:rPr lang="en-CN" sz="1100" baseline="-25000" dirty="0"/>
              <a:t>i</a:t>
            </a:r>
            <a:endParaRPr lang="en-CN" sz="1100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85CED40-66F9-53F5-4B6F-1FE982A1EF72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2788754" y="-68744"/>
            <a:ext cx="548309" cy="3932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CE7D7A-E557-B0BA-4DDB-A6732799A5F6}"/>
              </a:ext>
            </a:extLst>
          </p:cNvPr>
          <p:cNvCxnSpPr>
            <a:cxnSpLocks/>
          </p:cNvCxnSpPr>
          <p:nvPr/>
        </p:nvCxnSpPr>
        <p:spPr>
          <a:xfrm flipV="1">
            <a:off x="2653376" y="2499179"/>
            <a:ext cx="4003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ECC7AB2-124F-BDD6-18FD-BB10FAF6E144}"/>
              </a:ext>
            </a:extLst>
          </p:cNvPr>
          <p:cNvSpPr/>
          <p:nvPr/>
        </p:nvSpPr>
        <p:spPr>
          <a:xfrm>
            <a:off x="4421256" y="2224714"/>
            <a:ext cx="109332" cy="1093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283585-EA77-46D3-449E-0C8C5ADB6B36}"/>
              </a:ext>
            </a:extLst>
          </p:cNvPr>
          <p:cNvSpPr/>
          <p:nvPr/>
        </p:nvSpPr>
        <p:spPr>
          <a:xfrm>
            <a:off x="4421256" y="2329073"/>
            <a:ext cx="109332" cy="1093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136DC2-BA34-FC2E-B83C-33F23A10119A}"/>
              </a:ext>
            </a:extLst>
          </p:cNvPr>
          <p:cNvSpPr/>
          <p:nvPr/>
        </p:nvSpPr>
        <p:spPr>
          <a:xfrm>
            <a:off x="4421256" y="2438403"/>
            <a:ext cx="109332" cy="1093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2FB9A1-055C-942B-591C-428766B2FA46}"/>
              </a:ext>
            </a:extLst>
          </p:cNvPr>
          <p:cNvSpPr/>
          <p:nvPr/>
        </p:nvSpPr>
        <p:spPr>
          <a:xfrm>
            <a:off x="4421256" y="2542763"/>
            <a:ext cx="109332" cy="1093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96380D-0D57-4E71-0882-E54E1376AFA0}"/>
              </a:ext>
            </a:extLst>
          </p:cNvPr>
          <p:cNvSpPr/>
          <p:nvPr/>
        </p:nvSpPr>
        <p:spPr>
          <a:xfrm>
            <a:off x="4421256" y="2652093"/>
            <a:ext cx="109332" cy="1093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F90A38-7351-F652-F4AA-1FD245602E68}"/>
              </a:ext>
            </a:extLst>
          </p:cNvPr>
          <p:cNvSpPr txBox="1"/>
          <p:nvPr/>
        </p:nvSpPr>
        <p:spPr>
          <a:xfrm>
            <a:off x="4358686" y="2881438"/>
            <a:ext cx="303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477C8E-6261-CFD4-8B7F-FDC0A7D70912}"/>
              </a:ext>
            </a:extLst>
          </p:cNvPr>
          <p:cNvSpPr/>
          <p:nvPr/>
        </p:nvSpPr>
        <p:spPr>
          <a:xfrm>
            <a:off x="3187150" y="2211459"/>
            <a:ext cx="707788" cy="654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F0B7CA-B967-3F77-5310-2C48A0C38CD8}"/>
              </a:ext>
            </a:extLst>
          </p:cNvPr>
          <p:cNvSpPr txBox="1"/>
          <p:nvPr/>
        </p:nvSpPr>
        <p:spPr>
          <a:xfrm>
            <a:off x="3166069" y="2276061"/>
            <a:ext cx="7288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fully connected layer</a:t>
            </a:r>
            <a:endParaRPr lang="en-CN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F9E5A2-F900-C005-6B92-585AD7896758}"/>
              </a:ext>
            </a:extLst>
          </p:cNvPr>
          <p:cNvCxnSpPr>
            <a:cxnSpLocks/>
          </p:cNvCxnSpPr>
          <p:nvPr/>
        </p:nvCxnSpPr>
        <p:spPr>
          <a:xfrm flipV="1">
            <a:off x="3958304" y="2512910"/>
            <a:ext cx="4003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BEE7CE8-B689-A835-2AA4-4C20D3568BE3}"/>
              </a:ext>
            </a:extLst>
          </p:cNvPr>
          <p:cNvCxnSpPr>
            <a:stCxn id="34" idx="3"/>
          </p:cNvCxnSpPr>
          <p:nvPr/>
        </p:nvCxnSpPr>
        <p:spPr>
          <a:xfrm flipV="1">
            <a:off x="4530586" y="1702905"/>
            <a:ext cx="611259" cy="79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A15CAB2-3740-A581-3388-DE79E6F86CF4}"/>
              </a:ext>
            </a:extLst>
          </p:cNvPr>
          <p:cNvSpPr/>
          <p:nvPr/>
        </p:nvSpPr>
        <p:spPr>
          <a:xfrm>
            <a:off x="5052392" y="1543881"/>
            <a:ext cx="135835" cy="1457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495F8-E1AB-4D51-0AE1-014503AECE2E}"/>
              </a:ext>
            </a:extLst>
          </p:cNvPr>
          <p:cNvSpPr txBox="1"/>
          <p:nvPr/>
        </p:nvSpPr>
        <p:spPr>
          <a:xfrm>
            <a:off x="4896679" y="1199393"/>
            <a:ext cx="67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Hadamard </a:t>
            </a:r>
          </a:p>
          <a:p>
            <a:r>
              <a:rPr lang="en-US" sz="800" dirty="0"/>
              <a:t>Product</a:t>
            </a:r>
            <a:endParaRPr lang="en-CN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18DD58-5659-9A49-EDBC-C127861CD386}"/>
              </a:ext>
            </a:extLst>
          </p:cNvPr>
          <p:cNvSpPr/>
          <p:nvPr/>
        </p:nvSpPr>
        <p:spPr>
          <a:xfrm>
            <a:off x="5912134" y="1244049"/>
            <a:ext cx="109332" cy="109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BFDD93-1331-01CD-4909-79EBF3690DD6}"/>
              </a:ext>
            </a:extLst>
          </p:cNvPr>
          <p:cNvSpPr/>
          <p:nvPr/>
        </p:nvSpPr>
        <p:spPr>
          <a:xfrm>
            <a:off x="5912134" y="1348410"/>
            <a:ext cx="109332" cy="109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01B835-211F-FAA1-BC84-EBCBFC15026F}"/>
              </a:ext>
            </a:extLst>
          </p:cNvPr>
          <p:cNvSpPr/>
          <p:nvPr/>
        </p:nvSpPr>
        <p:spPr>
          <a:xfrm>
            <a:off x="5912134" y="1457739"/>
            <a:ext cx="109332" cy="109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F62E0A-C98C-FEA4-202A-80F5C34DC9F0}"/>
              </a:ext>
            </a:extLst>
          </p:cNvPr>
          <p:cNvSpPr/>
          <p:nvPr/>
        </p:nvSpPr>
        <p:spPr>
          <a:xfrm>
            <a:off x="5912134" y="1562099"/>
            <a:ext cx="109332" cy="109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4C6574-16B5-994B-5753-476854D4E4C0}"/>
              </a:ext>
            </a:extLst>
          </p:cNvPr>
          <p:cNvSpPr/>
          <p:nvPr/>
        </p:nvSpPr>
        <p:spPr>
          <a:xfrm>
            <a:off x="5912134" y="1671428"/>
            <a:ext cx="109332" cy="109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5CC527-B403-1BF7-992A-6F985BD72ED4}"/>
              </a:ext>
            </a:extLst>
          </p:cNvPr>
          <p:cNvSpPr txBox="1"/>
          <p:nvPr/>
        </p:nvSpPr>
        <p:spPr>
          <a:xfrm>
            <a:off x="5844901" y="1914947"/>
            <a:ext cx="303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Z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01CB68-AFF6-8811-F1C9-1DC82DD26BEC}"/>
              </a:ext>
            </a:extLst>
          </p:cNvPr>
          <p:cNvCxnSpPr>
            <a:cxnSpLocks/>
          </p:cNvCxnSpPr>
          <p:nvPr/>
        </p:nvCxnSpPr>
        <p:spPr>
          <a:xfrm flipV="1">
            <a:off x="5343942" y="1623392"/>
            <a:ext cx="4003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C781B32-31B2-F58A-923B-2D81E735A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08318" y="1246247"/>
            <a:ext cx="270773" cy="41643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7BF7FBD3-D102-F6D2-3FCE-A4A5D670A33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021465" y="1616764"/>
            <a:ext cx="723893" cy="17227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AA2200-0B26-5302-CCFE-F81AB3252644}"/>
              </a:ext>
            </a:extLst>
          </p:cNvPr>
          <p:cNvSpPr txBox="1"/>
          <p:nvPr/>
        </p:nvSpPr>
        <p:spPr>
          <a:xfrm>
            <a:off x="6697588" y="3290503"/>
            <a:ext cx="115416" cy="2771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sz="1801" dirty="0"/>
              <a:t>+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2D3482-56DD-FB44-36B5-F7F1B727FE29}"/>
              </a:ext>
            </a:extLst>
          </p:cNvPr>
          <p:cNvCxnSpPr>
            <a:cxnSpLocks/>
          </p:cNvCxnSpPr>
          <p:nvPr/>
        </p:nvCxnSpPr>
        <p:spPr>
          <a:xfrm flipV="1">
            <a:off x="6864628" y="3429001"/>
            <a:ext cx="4003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BC31372-5462-DC7B-9F78-555C0DE21D31}"/>
              </a:ext>
            </a:extLst>
          </p:cNvPr>
          <p:cNvSpPr/>
          <p:nvPr/>
        </p:nvSpPr>
        <p:spPr>
          <a:xfrm>
            <a:off x="7336744" y="3145732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859065-42C4-D115-29FE-08F65B120039}"/>
              </a:ext>
            </a:extLst>
          </p:cNvPr>
          <p:cNvSpPr/>
          <p:nvPr/>
        </p:nvSpPr>
        <p:spPr>
          <a:xfrm>
            <a:off x="7336744" y="3250093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F491D0C-BF2B-E3B5-4E73-CCCC2E884295}"/>
              </a:ext>
            </a:extLst>
          </p:cNvPr>
          <p:cNvSpPr/>
          <p:nvPr/>
        </p:nvSpPr>
        <p:spPr>
          <a:xfrm>
            <a:off x="7336744" y="3359423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7EAC884-4E4C-F806-6E6B-0B6BB39742A1}"/>
              </a:ext>
            </a:extLst>
          </p:cNvPr>
          <p:cNvSpPr/>
          <p:nvPr/>
        </p:nvSpPr>
        <p:spPr>
          <a:xfrm>
            <a:off x="7336744" y="3463784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81627CA-221A-CC93-9104-435A8D76FCCD}"/>
              </a:ext>
            </a:extLst>
          </p:cNvPr>
          <p:cNvSpPr/>
          <p:nvPr/>
        </p:nvSpPr>
        <p:spPr>
          <a:xfrm>
            <a:off x="7336744" y="3573114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578891-E031-3D53-0F14-CDE3DC0C538B}"/>
              </a:ext>
            </a:extLst>
          </p:cNvPr>
          <p:cNvSpPr txBox="1"/>
          <p:nvPr/>
        </p:nvSpPr>
        <p:spPr>
          <a:xfrm>
            <a:off x="7245885" y="3779112"/>
            <a:ext cx="400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X</a:t>
            </a:r>
            <a:r>
              <a:rPr lang="en-CN" sz="1100" baseline="-25000" dirty="0"/>
              <a:t>i+1</a:t>
            </a:r>
            <a:endParaRPr lang="en-CN" sz="11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EA85DE-020C-6C59-9E47-DBECF3BC77AB}"/>
              </a:ext>
            </a:extLst>
          </p:cNvPr>
          <p:cNvSpPr/>
          <p:nvPr/>
        </p:nvSpPr>
        <p:spPr>
          <a:xfrm>
            <a:off x="1044394" y="2712906"/>
            <a:ext cx="109332" cy="10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30AAEE-3A4F-7859-C527-1A89D64DE251}"/>
              </a:ext>
            </a:extLst>
          </p:cNvPr>
          <p:cNvSpPr/>
          <p:nvPr/>
        </p:nvSpPr>
        <p:spPr>
          <a:xfrm>
            <a:off x="2413554" y="2756219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EE71CA-7E5D-CDDB-ABB2-75D67876659D}"/>
              </a:ext>
            </a:extLst>
          </p:cNvPr>
          <p:cNvSpPr/>
          <p:nvPr/>
        </p:nvSpPr>
        <p:spPr>
          <a:xfrm>
            <a:off x="4421256" y="2769953"/>
            <a:ext cx="109332" cy="1093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5CDF80-A0AF-D5FC-998F-3EA170851A05}"/>
              </a:ext>
            </a:extLst>
          </p:cNvPr>
          <p:cNvSpPr/>
          <p:nvPr/>
        </p:nvSpPr>
        <p:spPr>
          <a:xfrm>
            <a:off x="5912134" y="1788216"/>
            <a:ext cx="109332" cy="109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381ACD-D6FC-2F9A-CE69-4C1F1D803B6A}"/>
              </a:ext>
            </a:extLst>
          </p:cNvPr>
          <p:cNvSpPr/>
          <p:nvPr/>
        </p:nvSpPr>
        <p:spPr>
          <a:xfrm>
            <a:off x="7336744" y="3687302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422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A3587-9F87-82BE-4AE8-BBAB0B5E7A45}"/>
              </a:ext>
            </a:extLst>
          </p:cNvPr>
          <p:cNvSpPr/>
          <p:nvPr/>
        </p:nvSpPr>
        <p:spPr>
          <a:xfrm>
            <a:off x="2706399" y="2664493"/>
            <a:ext cx="834887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Recall</a:t>
            </a:r>
            <a:endParaRPr lang="en-CN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83B9-9A1A-1C94-8C53-FD5A1882BDF5}"/>
              </a:ext>
            </a:extLst>
          </p:cNvPr>
          <p:cNvSpPr/>
          <p:nvPr/>
        </p:nvSpPr>
        <p:spPr>
          <a:xfrm>
            <a:off x="4418751" y="2669597"/>
            <a:ext cx="834887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Rough Rankin</a:t>
            </a:r>
            <a:endParaRPr lang="en-C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0A8A6-E975-7987-883E-7D9110B06738}"/>
              </a:ext>
            </a:extLst>
          </p:cNvPr>
          <p:cNvSpPr/>
          <p:nvPr/>
        </p:nvSpPr>
        <p:spPr>
          <a:xfrm>
            <a:off x="6131104" y="2663150"/>
            <a:ext cx="834887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Ranking</a:t>
            </a:r>
            <a:endParaRPr lang="en-C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07749-0223-B01F-B0D6-B4FD339CCD14}"/>
              </a:ext>
            </a:extLst>
          </p:cNvPr>
          <p:cNvSpPr/>
          <p:nvPr/>
        </p:nvSpPr>
        <p:spPr>
          <a:xfrm>
            <a:off x="7843456" y="2663150"/>
            <a:ext cx="834887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Re-ranking</a:t>
            </a:r>
            <a:endParaRPr lang="en-CN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BA07D-22A0-AFB4-68E9-8038CAEA6BC4}"/>
              </a:ext>
            </a:extLst>
          </p:cNvPr>
          <p:cNvCxnSpPr/>
          <p:nvPr/>
        </p:nvCxnSpPr>
        <p:spPr>
          <a:xfrm>
            <a:off x="1915297" y="2971263"/>
            <a:ext cx="60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954644-FE1B-C481-5BAD-7FF6D786C5ED}"/>
              </a:ext>
            </a:extLst>
          </p:cNvPr>
          <p:cNvCxnSpPr/>
          <p:nvPr/>
        </p:nvCxnSpPr>
        <p:spPr>
          <a:xfrm>
            <a:off x="7084540" y="2995708"/>
            <a:ext cx="60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F3B2B6-43D9-E4E0-1265-172075B6F595}"/>
              </a:ext>
            </a:extLst>
          </p:cNvPr>
          <p:cNvCxnSpPr/>
          <p:nvPr/>
        </p:nvCxnSpPr>
        <p:spPr>
          <a:xfrm>
            <a:off x="5371070" y="2995708"/>
            <a:ext cx="60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10C895-088B-D95E-A931-3264197E3D73}"/>
              </a:ext>
            </a:extLst>
          </p:cNvPr>
          <p:cNvCxnSpPr/>
          <p:nvPr/>
        </p:nvCxnSpPr>
        <p:spPr>
          <a:xfrm>
            <a:off x="3657600" y="2995708"/>
            <a:ext cx="60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954644-FE1B-C481-5BAD-7FF6D786C5ED}"/>
              </a:ext>
            </a:extLst>
          </p:cNvPr>
          <p:cNvCxnSpPr/>
          <p:nvPr/>
        </p:nvCxnSpPr>
        <p:spPr>
          <a:xfrm>
            <a:off x="8781534" y="2950131"/>
            <a:ext cx="60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1830D8-DBFD-1716-45D7-81F409B2507B}"/>
              </a:ext>
            </a:extLst>
          </p:cNvPr>
          <p:cNvSpPr txBox="1"/>
          <p:nvPr/>
        </p:nvSpPr>
        <p:spPr>
          <a:xfrm>
            <a:off x="1776439" y="2349377"/>
            <a:ext cx="121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tens of thousands of items</a:t>
            </a:r>
            <a:endParaRPr lang="en-C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40B68-57EE-7122-1125-F8A51C1017D3}"/>
              </a:ext>
            </a:extLst>
          </p:cNvPr>
          <p:cNvSpPr txBox="1"/>
          <p:nvPr/>
        </p:nvSpPr>
        <p:spPr>
          <a:xfrm>
            <a:off x="3622825" y="2349377"/>
            <a:ext cx="83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thousands of items</a:t>
            </a:r>
            <a:endParaRPr lang="en-C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3694D-5A7F-8584-ED17-179F49F5DBF2}"/>
              </a:ext>
            </a:extLst>
          </p:cNvPr>
          <p:cNvSpPr txBox="1"/>
          <p:nvPr/>
        </p:nvSpPr>
        <p:spPr>
          <a:xfrm>
            <a:off x="5271850" y="2362799"/>
            <a:ext cx="83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thousands of items</a:t>
            </a:r>
            <a:endParaRPr lang="en-C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F04678-62F0-F720-315A-7631A1937AD9}"/>
              </a:ext>
            </a:extLst>
          </p:cNvPr>
          <p:cNvSpPr txBox="1"/>
          <p:nvPr/>
        </p:nvSpPr>
        <p:spPr>
          <a:xfrm>
            <a:off x="7008569" y="2349376"/>
            <a:ext cx="83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hundreds of items</a:t>
            </a:r>
            <a:endParaRPr lang="en-C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9F0526-9401-B970-0292-7EED90FD1E02}"/>
              </a:ext>
            </a:extLst>
          </p:cNvPr>
          <p:cNvSpPr txBox="1"/>
          <p:nvPr/>
        </p:nvSpPr>
        <p:spPr>
          <a:xfrm>
            <a:off x="8831778" y="2277895"/>
            <a:ext cx="83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around a dozen items</a:t>
            </a: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425390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4F4570-0844-E3EF-2520-0685F49988C6}"/>
              </a:ext>
            </a:extLst>
          </p:cNvPr>
          <p:cNvSpPr/>
          <p:nvPr/>
        </p:nvSpPr>
        <p:spPr>
          <a:xfrm>
            <a:off x="2274404" y="3294913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96477-AEE9-145D-CCB5-6882F9228ABB}"/>
              </a:ext>
            </a:extLst>
          </p:cNvPr>
          <p:cNvSpPr/>
          <p:nvPr/>
        </p:nvSpPr>
        <p:spPr>
          <a:xfrm>
            <a:off x="2274404" y="3399272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02EC5-A0CB-F27E-3FE7-50506A4241D1}"/>
              </a:ext>
            </a:extLst>
          </p:cNvPr>
          <p:cNvSpPr/>
          <p:nvPr/>
        </p:nvSpPr>
        <p:spPr>
          <a:xfrm>
            <a:off x="2274404" y="3508602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CC6A53-A060-A885-03BF-E10E72868BF7}"/>
              </a:ext>
            </a:extLst>
          </p:cNvPr>
          <p:cNvSpPr/>
          <p:nvPr/>
        </p:nvSpPr>
        <p:spPr>
          <a:xfrm>
            <a:off x="2274404" y="3612963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036783-69F1-8779-0891-A0FE1B668BCE}"/>
              </a:ext>
            </a:extLst>
          </p:cNvPr>
          <p:cNvSpPr/>
          <p:nvPr/>
        </p:nvSpPr>
        <p:spPr>
          <a:xfrm>
            <a:off x="2274404" y="3722292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EE607-A1E9-2053-6CDC-A8F7FDD7D72A}"/>
              </a:ext>
            </a:extLst>
          </p:cNvPr>
          <p:cNvSpPr txBox="1"/>
          <p:nvPr/>
        </p:nvSpPr>
        <p:spPr>
          <a:xfrm>
            <a:off x="2148886" y="3951251"/>
            <a:ext cx="400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X</a:t>
            </a:r>
            <a:r>
              <a:rPr lang="en-CN" sz="1100" baseline="-25000" dirty="0"/>
              <a:t>i+1</a:t>
            </a:r>
            <a:endParaRPr lang="en-CN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AAA68D-D65F-6027-0B0D-D80B267EB275}"/>
                  </a:ext>
                </a:extLst>
              </p:cNvPr>
              <p:cNvSpPr txBox="1"/>
              <p:nvPr/>
            </p:nvSpPr>
            <p:spPr>
              <a:xfrm>
                <a:off x="2556483" y="3516605"/>
                <a:ext cx="226025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N" sz="140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AAA68D-D65F-6027-0B0D-D80B267EB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483" y="3516605"/>
                <a:ext cx="226025" cy="2155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F120000-9945-4406-32FB-69F654871213}"/>
              </a:ext>
            </a:extLst>
          </p:cNvPr>
          <p:cNvSpPr/>
          <p:nvPr/>
        </p:nvSpPr>
        <p:spPr>
          <a:xfrm>
            <a:off x="3002056" y="3306276"/>
            <a:ext cx="109332" cy="109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E988E-1BC2-665F-27CA-4BC353DE7397}"/>
              </a:ext>
            </a:extLst>
          </p:cNvPr>
          <p:cNvSpPr/>
          <p:nvPr/>
        </p:nvSpPr>
        <p:spPr>
          <a:xfrm>
            <a:off x="3002056" y="3410637"/>
            <a:ext cx="109332" cy="109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6A853A-4DB8-11E7-0F93-09C32CE4BAB5}"/>
              </a:ext>
            </a:extLst>
          </p:cNvPr>
          <p:cNvSpPr/>
          <p:nvPr/>
        </p:nvSpPr>
        <p:spPr>
          <a:xfrm>
            <a:off x="3002056" y="3519967"/>
            <a:ext cx="109332" cy="109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EF9BC-2B6D-DA87-B702-6F3DED5518EA}"/>
              </a:ext>
            </a:extLst>
          </p:cNvPr>
          <p:cNvSpPr/>
          <p:nvPr/>
        </p:nvSpPr>
        <p:spPr>
          <a:xfrm>
            <a:off x="3002056" y="3624328"/>
            <a:ext cx="109332" cy="109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D15649-B17C-2DB7-1587-D1ECAEFA1E0C}"/>
              </a:ext>
            </a:extLst>
          </p:cNvPr>
          <p:cNvSpPr/>
          <p:nvPr/>
        </p:nvSpPr>
        <p:spPr>
          <a:xfrm>
            <a:off x="3002056" y="3733658"/>
            <a:ext cx="109332" cy="109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843C7-C02E-0173-ABAB-C1DBF5C0BEE5}"/>
              </a:ext>
            </a:extLst>
          </p:cNvPr>
          <p:cNvSpPr txBox="1"/>
          <p:nvPr/>
        </p:nvSpPr>
        <p:spPr>
          <a:xfrm>
            <a:off x="2923742" y="3947350"/>
            <a:ext cx="400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X</a:t>
            </a:r>
            <a:r>
              <a:rPr lang="en-CN" sz="1100" baseline="-25000" dirty="0"/>
              <a:t>0</a:t>
            </a:r>
            <a:endParaRPr lang="en-CN" sz="11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CC575A-BFCF-DF1F-B262-7165C59D92FD}"/>
              </a:ext>
            </a:extLst>
          </p:cNvPr>
          <p:cNvSpPr/>
          <p:nvPr/>
        </p:nvSpPr>
        <p:spPr>
          <a:xfrm>
            <a:off x="3274024" y="3619487"/>
            <a:ext cx="50100" cy="493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016ED-86DB-1903-B568-E16C8EC732DA}"/>
              </a:ext>
            </a:extLst>
          </p:cNvPr>
          <p:cNvSpPr txBox="1"/>
          <p:nvPr/>
        </p:nvSpPr>
        <p:spPr>
          <a:xfrm>
            <a:off x="3400828" y="3044349"/>
            <a:ext cx="300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6000" dirty="0"/>
              <a:t>[             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383FA6-5B0A-669B-9A1E-D5D71AD41BA3}"/>
              </a:ext>
            </a:extLst>
          </p:cNvPr>
          <p:cNvSpPr/>
          <p:nvPr/>
        </p:nvSpPr>
        <p:spPr>
          <a:xfrm>
            <a:off x="3880392" y="327719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39FEA2-AFC5-4B1D-4F6B-B84D897F38BF}"/>
              </a:ext>
            </a:extLst>
          </p:cNvPr>
          <p:cNvSpPr/>
          <p:nvPr/>
        </p:nvSpPr>
        <p:spPr>
          <a:xfrm>
            <a:off x="3880392" y="3381556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356C42-B65C-7023-EB50-A72AFEF20DD4}"/>
              </a:ext>
            </a:extLst>
          </p:cNvPr>
          <p:cNvSpPr/>
          <p:nvPr/>
        </p:nvSpPr>
        <p:spPr>
          <a:xfrm>
            <a:off x="3880392" y="3490888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C720F0-6E9D-5950-5863-09F954FD9260}"/>
              </a:ext>
            </a:extLst>
          </p:cNvPr>
          <p:cNvSpPr/>
          <p:nvPr/>
        </p:nvSpPr>
        <p:spPr>
          <a:xfrm>
            <a:off x="3880392" y="359524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334D3B-B233-FF70-E1DD-7DD58A51F975}"/>
              </a:ext>
            </a:extLst>
          </p:cNvPr>
          <p:cNvSpPr/>
          <p:nvPr/>
        </p:nvSpPr>
        <p:spPr>
          <a:xfrm>
            <a:off x="3880392" y="370457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E1A475-FA6E-C8EF-72B1-61C7DE2B7325}"/>
              </a:ext>
            </a:extLst>
          </p:cNvPr>
          <p:cNvSpPr/>
          <p:nvPr/>
        </p:nvSpPr>
        <p:spPr>
          <a:xfrm>
            <a:off x="3002056" y="3851380"/>
            <a:ext cx="109332" cy="109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B33ABD-D381-5764-7250-33DD53025282}"/>
              </a:ext>
            </a:extLst>
          </p:cNvPr>
          <p:cNvSpPr/>
          <p:nvPr/>
        </p:nvSpPr>
        <p:spPr>
          <a:xfrm>
            <a:off x="2274402" y="3840331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9B7C96-4CBC-E9BF-E1D2-3FB1DAF20124}"/>
              </a:ext>
            </a:extLst>
          </p:cNvPr>
          <p:cNvSpPr/>
          <p:nvPr/>
        </p:nvSpPr>
        <p:spPr>
          <a:xfrm>
            <a:off x="3880392" y="3817691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D046E-0D66-586F-D74F-A0DECB6CCEF5}"/>
              </a:ext>
            </a:extLst>
          </p:cNvPr>
          <p:cNvSpPr/>
          <p:nvPr/>
        </p:nvSpPr>
        <p:spPr>
          <a:xfrm>
            <a:off x="3990911" y="3276036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F86B1C-2CEC-B0F8-21A8-AFA26AC93EF2}"/>
              </a:ext>
            </a:extLst>
          </p:cNvPr>
          <p:cNvSpPr/>
          <p:nvPr/>
        </p:nvSpPr>
        <p:spPr>
          <a:xfrm>
            <a:off x="3990911" y="338039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114C8F-E9A0-2FE0-CB3E-E80AD58F85E4}"/>
              </a:ext>
            </a:extLst>
          </p:cNvPr>
          <p:cNvSpPr/>
          <p:nvPr/>
        </p:nvSpPr>
        <p:spPr>
          <a:xfrm>
            <a:off x="3990911" y="348972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7018DF-40D0-BBB3-8810-2DBA133A9CC7}"/>
              </a:ext>
            </a:extLst>
          </p:cNvPr>
          <p:cNvSpPr/>
          <p:nvPr/>
        </p:nvSpPr>
        <p:spPr>
          <a:xfrm>
            <a:off x="3990911" y="3594088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25BBD5-BE82-C79A-11CD-7760F59BB676}"/>
              </a:ext>
            </a:extLst>
          </p:cNvPr>
          <p:cNvSpPr/>
          <p:nvPr/>
        </p:nvSpPr>
        <p:spPr>
          <a:xfrm>
            <a:off x="3990911" y="3703418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F6870B-B4A1-8D32-C8B5-C5E60148B437}"/>
              </a:ext>
            </a:extLst>
          </p:cNvPr>
          <p:cNvSpPr/>
          <p:nvPr/>
        </p:nvSpPr>
        <p:spPr>
          <a:xfrm>
            <a:off x="3990911" y="3816531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5CBB79-AFF6-D9DF-7F06-383C1E888B1E}"/>
              </a:ext>
            </a:extLst>
          </p:cNvPr>
          <p:cNvSpPr/>
          <p:nvPr/>
        </p:nvSpPr>
        <p:spPr>
          <a:xfrm>
            <a:off x="4109570" y="3276036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F1482E-2F9F-BAAD-D93D-159E9D07C284}"/>
              </a:ext>
            </a:extLst>
          </p:cNvPr>
          <p:cNvSpPr/>
          <p:nvPr/>
        </p:nvSpPr>
        <p:spPr>
          <a:xfrm>
            <a:off x="4109570" y="338039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DEC604-7C71-695E-3560-CA272DF15CD4}"/>
              </a:ext>
            </a:extLst>
          </p:cNvPr>
          <p:cNvSpPr/>
          <p:nvPr/>
        </p:nvSpPr>
        <p:spPr>
          <a:xfrm>
            <a:off x="4109570" y="348972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FD3DDD-0367-D69C-6C8E-6D7420077656}"/>
              </a:ext>
            </a:extLst>
          </p:cNvPr>
          <p:cNvSpPr/>
          <p:nvPr/>
        </p:nvSpPr>
        <p:spPr>
          <a:xfrm>
            <a:off x="4109570" y="3594088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D17E69-1D31-5858-76FE-096778F86433}"/>
              </a:ext>
            </a:extLst>
          </p:cNvPr>
          <p:cNvSpPr/>
          <p:nvPr/>
        </p:nvSpPr>
        <p:spPr>
          <a:xfrm>
            <a:off x="4109570" y="3703418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3DFFE4-2325-5AE9-1592-35C9659FE429}"/>
              </a:ext>
            </a:extLst>
          </p:cNvPr>
          <p:cNvSpPr/>
          <p:nvPr/>
        </p:nvSpPr>
        <p:spPr>
          <a:xfrm>
            <a:off x="4109570" y="3816531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F48996-07BF-8D2D-747F-C697843696B0}"/>
              </a:ext>
            </a:extLst>
          </p:cNvPr>
          <p:cNvSpPr/>
          <p:nvPr/>
        </p:nvSpPr>
        <p:spPr>
          <a:xfrm>
            <a:off x="4214271" y="3276036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584714-BD47-653F-280B-D83F283F635E}"/>
              </a:ext>
            </a:extLst>
          </p:cNvPr>
          <p:cNvSpPr/>
          <p:nvPr/>
        </p:nvSpPr>
        <p:spPr>
          <a:xfrm>
            <a:off x="4214271" y="338039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A174AA-C672-C5E0-4F78-01D1D38BB160}"/>
              </a:ext>
            </a:extLst>
          </p:cNvPr>
          <p:cNvSpPr/>
          <p:nvPr/>
        </p:nvSpPr>
        <p:spPr>
          <a:xfrm>
            <a:off x="4214271" y="348972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C6C210-9459-E199-4644-D16C095E7ABF}"/>
              </a:ext>
            </a:extLst>
          </p:cNvPr>
          <p:cNvSpPr/>
          <p:nvPr/>
        </p:nvSpPr>
        <p:spPr>
          <a:xfrm>
            <a:off x="4214271" y="3594088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40D0DC-0AEF-24EA-3482-60D0259A43DE}"/>
              </a:ext>
            </a:extLst>
          </p:cNvPr>
          <p:cNvSpPr/>
          <p:nvPr/>
        </p:nvSpPr>
        <p:spPr>
          <a:xfrm>
            <a:off x="4214271" y="3703418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37B2E2-FB4A-B24E-0A80-6D7C77128A39}"/>
              </a:ext>
            </a:extLst>
          </p:cNvPr>
          <p:cNvSpPr/>
          <p:nvPr/>
        </p:nvSpPr>
        <p:spPr>
          <a:xfrm>
            <a:off x="4214271" y="3816531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C43637-46A0-5911-0F59-5A0F52560C19}"/>
              </a:ext>
            </a:extLst>
          </p:cNvPr>
          <p:cNvSpPr/>
          <p:nvPr/>
        </p:nvSpPr>
        <p:spPr>
          <a:xfrm>
            <a:off x="4324792" y="327487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EE218E-A5B3-EBAF-2EFE-9902046210E8}"/>
              </a:ext>
            </a:extLst>
          </p:cNvPr>
          <p:cNvSpPr/>
          <p:nvPr/>
        </p:nvSpPr>
        <p:spPr>
          <a:xfrm>
            <a:off x="4324792" y="3379236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4CB78F-FAD4-2BED-9A9C-C08BEB5F97C4}"/>
              </a:ext>
            </a:extLst>
          </p:cNvPr>
          <p:cNvSpPr/>
          <p:nvPr/>
        </p:nvSpPr>
        <p:spPr>
          <a:xfrm>
            <a:off x="4324792" y="3488568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FD9B49-5246-5A23-D854-3FF4326AEE62}"/>
              </a:ext>
            </a:extLst>
          </p:cNvPr>
          <p:cNvSpPr/>
          <p:nvPr/>
        </p:nvSpPr>
        <p:spPr>
          <a:xfrm>
            <a:off x="4324792" y="359292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86750E-5C9E-61E4-DDE9-9369A6E77B89}"/>
              </a:ext>
            </a:extLst>
          </p:cNvPr>
          <p:cNvSpPr/>
          <p:nvPr/>
        </p:nvSpPr>
        <p:spPr>
          <a:xfrm>
            <a:off x="4324792" y="370225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A84800-9796-B604-0236-1F690A95C9E7}"/>
              </a:ext>
            </a:extLst>
          </p:cNvPr>
          <p:cNvSpPr/>
          <p:nvPr/>
        </p:nvSpPr>
        <p:spPr>
          <a:xfrm>
            <a:off x="4324792" y="3815371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A5CDFC-D46C-BDC1-4D36-66D7B3ACA3BC}"/>
              </a:ext>
            </a:extLst>
          </p:cNvPr>
          <p:cNvSpPr/>
          <p:nvPr/>
        </p:nvSpPr>
        <p:spPr>
          <a:xfrm>
            <a:off x="4443451" y="327487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0CA5A4-4641-2921-16E3-48999C544A7D}"/>
              </a:ext>
            </a:extLst>
          </p:cNvPr>
          <p:cNvSpPr/>
          <p:nvPr/>
        </p:nvSpPr>
        <p:spPr>
          <a:xfrm>
            <a:off x="4443451" y="3379236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86FE2B-DF78-60C9-59B3-6633421FFDEA}"/>
              </a:ext>
            </a:extLst>
          </p:cNvPr>
          <p:cNvSpPr/>
          <p:nvPr/>
        </p:nvSpPr>
        <p:spPr>
          <a:xfrm>
            <a:off x="4443451" y="3488568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61215A-20C4-05A9-235C-26E4AD9C35B2}"/>
              </a:ext>
            </a:extLst>
          </p:cNvPr>
          <p:cNvSpPr/>
          <p:nvPr/>
        </p:nvSpPr>
        <p:spPr>
          <a:xfrm>
            <a:off x="4443451" y="359292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77B2E7C-6698-F4BA-167F-D2EA1E1A3510}"/>
              </a:ext>
            </a:extLst>
          </p:cNvPr>
          <p:cNvSpPr/>
          <p:nvPr/>
        </p:nvSpPr>
        <p:spPr>
          <a:xfrm>
            <a:off x="4443451" y="3702257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184463-137B-BA81-E19B-5BA13326C52D}"/>
              </a:ext>
            </a:extLst>
          </p:cNvPr>
          <p:cNvSpPr/>
          <p:nvPr/>
        </p:nvSpPr>
        <p:spPr>
          <a:xfrm>
            <a:off x="4443451" y="3815371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E2150B-F494-FE9F-99B0-4553AB562D04}"/>
              </a:ext>
            </a:extLst>
          </p:cNvPr>
          <p:cNvSpPr txBox="1"/>
          <p:nvPr/>
        </p:nvSpPr>
        <p:spPr>
          <a:xfrm>
            <a:off x="4047330" y="3947349"/>
            <a:ext cx="333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W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3A13A-BFA5-E086-A46C-31907CD001E3}"/>
              </a:ext>
            </a:extLst>
          </p:cNvPr>
          <p:cNvSpPr/>
          <p:nvPr/>
        </p:nvSpPr>
        <p:spPr>
          <a:xfrm>
            <a:off x="5038102" y="3265459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F16AA37-456A-F512-FD0E-3C51995BC644}"/>
              </a:ext>
            </a:extLst>
          </p:cNvPr>
          <p:cNvSpPr/>
          <p:nvPr/>
        </p:nvSpPr>
        <p:spPr>
          <a:xfrm>
            <a:off x="5038102" y="3369819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3A2F8D1-3043-05B1-B34E-1A981ACE0A5D}"/>
              </a:ext>
            </a:extLst>
          </p:cNvPr>
          <p:cNvSpPr/>
          <p:nvPr/>
        </p:nvSpPr>
        <p:spPr>
          <a:xfrm>
            <a:off x="5038102" y="3479149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BE2B550-01DE-1B10-73FC-1F2328A9C11D}"/>
              </a:ext>
            </a:extLst>
          </p:cNvPr>
          <p:cNvSpPr/>
          <p:nvPr/>
        </p:nvSpPr>
        <p:spPr>
          <a:xfrm>
            <a:off x="5038102" y="3583508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9290B9-1051-AC4B-82BD-0A89912B7B3D}"/>
              </a:ext>
            </a:extLst>
          </p:cNvPr>
          <p:cNvSpPr/>
          <p:nvPr/>
        </p:nvSpPr>
        <p:spPr>
          <a:xfrm>
            <a:off x="5038102" y="3692840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BC1AA7-A7F6-1BF5-AEB6-26370608F594}"/>
              </a:ext>
            </a:extLst>
          </p:cNvPr>
          <p:cNvSpPr txBox="1"/>
          <p:nvPr/>
        </p:nvSpPr>
        <p:spPr>
          <a:xfrm>
            <a:off x="4973951" y="3929211"/>
            <a:ext cx="303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X</a:t>
            </a:r>
            <a:r>
              <a:rPr lang="en-CN" sz="1100" baseline="-25000" dirty="0"/>
              <a:t>i</a:t>
            </a:r>
            <a:endParaRPr lang="en-CN" sz="11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8ECEDC-48C1-EE5B-D880-0BB84495E418}"/>
              </a:ext>
            </a:extLst>
          </p:cNvPr>
          <p:cNvSpPr/>
          <p:nvPr/>
        </p:nvSpPr>
        <p:spPr>
          <a:xfrm>
            <a:off x="5038100" y="3810219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94150BC-5E03-7AC9-7677-49A82F2A5689}"/>
              </a:ext>
            </a:extLst>
          </p:cNvPr>
          <p:cNvSpPr/>
          <p:nvPr/>
        </p:nvSpPr>
        <p:spPr>
          <a:xfrm>
            <a:off x="4753487" y="357930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B30E804-A167-1584-BA61-26DD488A1C62}"/>
                  </a:ext>
                </a:extLst>
              </p:cNvPr>
              <p:cNvSpPr txBox="1"/>
              <p:nvPr/>
            </p:nvSpPr>
            <p:spPr>
              <a:xfrm>
                <a:off x="6264279" y="3482182"/>
                <a:ext cx="174727" cy="215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N" sz="140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B30E804-A167-1584-BA61-26DD488A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79" y="3482182"/>
                <a:ext cx="174727" cy="215572"/>
              </a:xfrm>
              <a:prstGeom prst="rect">
                <a:avLst/>
              </a:prstGeom>
              <a:blipFill>
                <a:blip r:embed="rId3"/>
                <a:stretch>
                  <a:fillRect l="-21429" r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35A6C66-D8FE-E66E-F8C2-EDA4F221D04E}"/>
                  </a:ext>
                </a:extLst>
              </p:cNvPr>
              <p:cNvSpPr txBox="1"/>
              <p:nvPr/>
            </p:nvSpPr>
            <p:spPr>
              <a:xfrm>
                <a:off x="5321786" y="3486813"/>
                <a:ext cx="174727" cy="215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N" sz="1401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35A6C66-D8FE-E66E-F8C2-EDA4F221D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86" y="3486813"/>
                <a:ext cx="174727" cy="215572"/>
              </a:xfrm>
              <a:prstGeom prst="rect">
                <a:avLst/>
              </a:prstGeom>
              <a:blipFill>
                <a:blip r:embed="rId4"/>
                <a:stretch>
                  <a:fillRect l="-21429" r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>
            <a:extLst>
              <a:ext uri="{FF2B5EF4-FFF2-40B4-BE49-F238E27FC236}">
                <a16:creationId xmlns:a16="http://schemas.microsoft.com/office/drawing/2014/main" id="{02BF0868-6193-59DF-D0C2-C4D0F467BF09}"/>
              </a:ext>
            </a:extLst>
          </p:cNvPr>
          <p:cNvSpPr/>
          <p:nvPr/>
        </p:nvSpPr>
        <p:spPr>
          <a:xfrm>
            <a:off x="5651192" y="3257320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C6C662-430B-1131-521A-EC02159FA07C}"/>
              </a:ext>
            </a:extLst>
          </p:cNvPr>
          <p:cNvSpPr/>
          <p:nvPr/>
        </p:nvSpPr>
        <p:spPr>
          <a:xfrm>
            <a:off x="5651192" y="3361679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5D4B856-B699-C3F9-3068-15A9AA07BF0F}"/>
              </a:ext>
            </a:extLst>
          </p:cNvPr>
          <p:cNvSpPr/>
          <p:nvPr/>
        </p:nvSpPr>
        <p:spPr>
          <a:xfrm>
            <a:off x="5651192" y="3471009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84B56CE-3E9E-A9A8-2948-78EE60EF0B0B}"/>
              </a:ext>
            </a:extLst>
          </p:cNvPr>
          <p:cNvSpPr/>
          <p:nvPr/>
        </p:nvSpPr>
        <p:spPr>
          <a:xfrm>
            <a:off x="5651192" y="3575370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1C1365B-5AFB-E24A-1D89-6310C1B64450}"/>
              </a:ext>
            </a:extLst>
          </p:cNvPr>
          <p:cNvSpPr/>
          <p:nvPr/>
        </p:nvSpPr>
        <p:spPr>
          <a:xfrm>
            <a:off x="5651192" y="3684699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11AC07A-59E5-CAAA-70FF-514C9FA1D677}"/>
              </a:ext>
            </a:extLst>
          </p:cNvPr>
          <p:cNvSpPr/>
          <p:nvPr/>
        </p:nvSpPr>
        <p:spPr>
          <a:xfrm>
            <a:off x="5651188" y="3802079"/>
            <a:ext cx="109332" cy="109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187A8-7B17-FA42-CD5F-CC6EBC97A86B}"/>
              </a:ext>
            </a:extLst>
          </p:cNvPr>
          <p:cNvSpPr txBox="1"/>
          <p:nvPr/>
        </p:nvSpPr>
        <p:spPr>
          <a:xfrm>
            <a:off x="5590543" y="3920625"/>
            <a:ext cx="303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F15946D-E1B4-B6BD-3EC0-E3F297EB26EE}"/>
              </a:ext>
            </a:extLst>
          </p:cNvPr>
          <p:cNvSpPr/>
          <p:nvPr/>
        </p:nvSpPr>
        <p:spPr>
          <a:xfrm>
            <a:off x="6643547" y="3265459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8C9EE2-4BF9-8B0E-142F-D57C0719101B}"/>
              </a:ext>
            </a:extLst>
          </p:cNvPr>
          <p:cNvSpPr/>
          <p:nvPr/>
        </p:nvSpPr>
        <p:spPr>
          <a:xfrm>
            <a:off x="6643547" y="3369818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B1A2CB4-ED1C-F718-99E6-AD7C229103E0}"/>
              </a:ext>
            </a:extLst>
          </p:cNvPr>
          <p:cNvSpPr/>
          <p:nvPr/>
        </p:nvSpPr>
        <p:spPr>
          <a:xfrm>
            <a:off x="6643547" y="3479147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9DA0E19-9116-F6D6-E1B5-AF60EBE28CCE}"/>
              </a:ext>
            </a:extLst>
          </p:cNvPr>
          <p:cNvSpPr/>
          <p:nvPr/>
        </p:nvSpPr>
        <p:spPr>
          <a:xfrm>
            <a:off x="6643547" y="3583508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A6BDD06-7D08-61C2-EFAA-0F8885B81E5C}"/>
              </a:ext>
            </a:extLst>
          </p:cNvPr>
          <p:cNvSpPr/>
          <p:nvPr/>
        </p:nvSpPr>
        <p:spPr>
          <a:xfrm>
            <a:off x="6643547" y="3692838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1A0CED-1B9B-18BC-BBAC-0848C5BCC1AF}"/>
              </a:ext>
            </a:extLst>
          </p:cNvPr>
          <p:cNvSpPr txBox="1"/>
          <p:nvPr/>
        </p:nvSpPr>
        <p:spPr>
          <a:xfrm>
            <a:off x="6579397" y="3929209"/>
            <a:ext cx="303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X</a:t>
            </a:r>
            <a:r>
              <a:rPr lang="en-CN" sz="1100" baseline="-25000" dirty="0"/>
              <a:t>i</a:t>
            </a:r>
            <a:endParaRPr lang="en-CN" sz="11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7C4E1B-5F02-3C5B-0D08-A29D78F9E782}"/>
              </a:ext>
            </a:extLst>
          </p:cNvPr>
          <p:cNvSpPr/>
          <p:nvPr/>
        </p:nvSpPr>
        <p:spPr>
          <a:xfrm>
            <a:off x="6643546" y="3810218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8348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524441-66BB-A058-33CB-C549CC9709A5}"/>
              </a:ext>
            </a:extLst>
          </p:cNvPr>
          <p:cNvSpPr/>
          <p:nvPr/>
        </p:nvSpPr>
        <p:spPr>
          <a:xfrm>
            <a:off x="1041953" y="2576548"/>
            <a:ext cx="109332" cy="10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9F723-F02F-9D40-3E9D-22ECEFB5D6FD}"/>
              </a:ext>
            </a:extLst>
          </p:cNvPr>
          <p:cNvSpPr/>
          <p:nvPr/>
        </p:nvSpPr>
        <p:spPr>
          <a:xfrm>
            <a:off x="1041953" y="2680909"/>
            <a:ext cx="109332" cy="10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24D35-2F78-1EEC-DA40-C901CBA4DE97}"/>
              </a:ext>
            </a:extLst>
          </p:cNvPr>
          <p:cNvSpPr/>
          <p:nvPr/>
        </p:nvSpPr>
        <p:spPr>
          <a:xfrm>
            <a:off x="1041953" y="2790239"/>
            <a:ext cx="109332" cy="10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D7F68-8F0A-BAA1-006A-BADFD5A49B60}"/>
              </a:ext>
            </a:extLst>
          </p:cNvPr>
          <p:cNvSpPr/>
          <p:nvPr/>
        </p:nvSpPr>
        <p:spPr>
          <a:xfrm>
            <a:off x="1041953" y="2894600"/>
            <a:ext cx="109332" cy="10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7718A-1786-808C-C947-0B6DC232309E}"/>
              </a:ext>
            </a:extLst>
          </p:cNvPr>
          <p:cNvSpPr/>
          <p:nvPr/>
        </p:nvSpPr>
        <p:spPr>
          <a:xfrm>
            <a:off x="1041953" y="3003930"/>
            <a:ext cx="109332" cy="10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6990D-51DE-6994-609C-BA655FC78E11}"/>
              </a:ext>
            </a:extLst>
          </p:cNvPr>
          <p:cNvSpPr txBox="1"/>
          <p:nvPr/>
        </p:nvSpPr>
        <p:spPr>
          <a:xfrm>
            <a:off x="971377" y="3231195"/>
            <a:ext cx="303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X</a:t>
            </a:r>
            <a:r>
              <a:rPr lang="en-CN" sz="1100" baseline="-25000" dirty="0"/>
              <a:t>0</a:t>
            </a:r>
            <a:endParaRPr lang="en-CN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16D4B-1A05-3387-538E-67760F0A066E}"/>
              </a:ext>
            </a:extLst>
          </p:cNvPr>
          <p:cNvSpPr/>
          <p:nvPr/>
        </p:nvSpPr>
        <p:spPr>
          <a:xfrm>
            <a:off x="1044394" y="3117754"/>
            <a:ext cx="109332" cy="10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7FA10-A736-6321-B636-CBE1E9991706}"/>
              </a:ext>
            </a:extLst>
          </p:cNvPr>
          <p:cNvSpPr/>
          <p:nvPr/>
        </p:nvSpPr>
        <p:spPr>
          <a:xfrm>
            <a:off x="1699532" y="2582279"/>
            <a:ext cx="637977" cy="650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2F1530-F48E-D3E9-D105-85076E1182C1}"/>
              </a:ext>
            </a:extLst>
          </p:cNvPr>
          <p:cNvSpPr/>
          <p:nvPr/>
        </p:nvSpPr>
        <p:spPr>
          <a:xfrm>
            <a:off x="2888203" y="2567444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690E9-4D17-5A05-4991-E357AFE2994B}"/>
              </a:ext>
            </a:extLst>
          </p:cNvPr>
          <p:cNvSpPr/>
          <p:nvPr/>
        </p:nvSpPr>
        <p:spPr>
          <a:xfrm>
            <a:off x="2888203" y="2671803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37D1A8-549F-1DE2-BB35-412687A9F199}"/>
              </a:ext>
            </a:extLst>
          </p:cNvPr>
          <p:cNvSpPr/>
          <p:nvPr/>
        </p:nvSpPr>
        <p:spPr>
          <a:xfrm>
            <a:off x="2888203" y="2781133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493A57-AE75-CFB5-DB4F-DC2533073634}"/>
              </a:ext>
            </a:extLst>
          </p:cNvPr>
          <p:cNvSpPr/>
          <p:nvPr/>
        </p:nvSpPr>
        <p:spPr>
          <a:xfrm>
            <a:off x="2888203" y="2885494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C13209-A1DB-A839-482B-CF34DD4C70A4}"/>
              </a:ext>
            </a:extLst>
          </p:cNvPr>
          <p:cNvSpPr/>
          <p:nvPr/>
        </p:nvSpPr>
        <p:spPr>
          <a:xfrm>
            <a:off x="2888203" y="2994824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1BBB-61DC-C5E9-8668-FCA9BE53E2CE}"/>
              </a:ext>
            </a:extLst>
          </p:cNvPr>
          <p:cNvSpPr txBox="1"/>
          <p:nvPr/>
        </p:nvSpPr>
        <p:spPr>
          <a:xfrm>
            <a:off x="2824053" y="3231195"/>
            <a:ext cx="303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X</a:t>
            </a:r>
            <a:r>
              <a:rPr lang="en-CN" sz="1100" baseline="-25000" dirty="0"/>
              <a:t>1</a:t>
            </a:r>
            <a:endParaRPr lang="en-CN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ED42AC-FC0C-D352-F032-8083895EE6FF}"/>
              </a:ext>
            </a:extLst>
          </p:cNvPr>
          <p:cNvSpPr/>
          <p:nvPr/>
        </p:nvSpPr>
        <p:spPr>
          <a:xfrm>
            <a:off x="2888202" y="3112203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E3045-210D-A8F6-3EA6-DB783D560078}"/>
              </a:ext>
            </a:extLst>
          </p:cNvPr>
          <p:cNvSpPr/>
          <p:nvPr/>
        </p:nvSpPr>
        <p:spPr>
          <a:xfrm>
            <a:off x="4740274" y="2575389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57A6A-5B91-3583-EB0B-69B712D01560}"/>
              </a:ext>
            </a:extLst>
          </p:cNvPr>
          <p:cNvSpPr/>
          <p:nvPr/>
        </p:nvSpPr>
        <p:spPr>
          <a:xfrm>
            <a:off x="4740274" y="2679748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9983EE-9384-E48E-1AA8-6D1CFA18D8DC}"/>
              </a:ext>
            </a:extLst>
          </p:cNvPr>
          <p:cNvSpPr/>
          <p:nvPr/>
        </p:nvSpPr>
        <p:spPr>
          <a:xfrm>
            <a:off x="4740274" y="2789080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D0112-30E5-81BE-AB98-84BB8D67C25F}"/>
              </a:ext>
            </a:extLst>
          </p:cNvPr>
          <p:cNvSpPr/>
          <p:nvPr/>
        </p:nvSpPr>
        <p:spPr>
          <a:xfrm>
            <a:off x="4740274" y="2893439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3C458E-2C6A-3A63-70BD-F49876EAC148}"/>
              </a:ext>
            </a:extLst>
          </p:cNvPr>
          <p:cNvSpPr/>
          <p:nvPr/>
        </p:nvSpPr>
        <p:spPr>
          <a:xfrm>
            <a:off x="4740274" y="3002769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1F899C-8CBF-533B-587A-0D545F5BED18}"/>
              </a:ext>
            </a:extLst>
          </p:cNvPr>
          <p:cNvSpPr txBox="1"/>
          <p:nvPr/>
        </p:nvSpPr>
        <p:spPr>
          <a:xfrm>
            <a:off x="4669699" y="3230036"/>
            <a:ext cx="303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X</a:t>
            </a:r>
            <a:r>
              <a:rPr lang="en-CN" sz="1100" baseline="-25000" dirty="0"/>
              <a:t>2</a:t>
            </a:r>
            <a:endParaRPr lang="en-CN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40C63C-74DE-FCDD-CDE9-FCAC3F195BA2}"/>
              </a:ext>
            </a:extLst>
          </p:cNvPr>
          <p:cNvSpPr/>
          <p:nvPr/>
        </p:nvSpPr>
        <p:spPr>
          <a:xfrm>
            <a:off x="4742715" y="3116593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896B4-DEE6-F7D3-5D77-7C1D3C0E93DA}"/>
              </a:ext>
            </a:extLst>
          </p:cNvPr>
          <p:cNvSpPr/>
          <p:nvPr/>
        </p:nvSpPr>
        <p:spPr>
          <a:xfrm>
            <a:off x="5397854" y="2581118"/>
            <a:ext cx="637977" cy="650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27C34C-D0C4-87AA-D1D2-B66E432A2B89}"/>
              </a:ext>
            </a:extLst>
          </p:cNvPr>
          <p:cNvSpPr/>
          <p:nvPr/>
        </p:nvSpPr>
        <p:spPr>
          <a:xfrm>
            <a:off x="6586525" y="2566283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1FB30A-42BD-EE40-D6B2-3C185CFED3FA}"/>
              </a:ext>
            </a:extLst>
          </p:cNvPr>
          <p:cNvSpPr/>
          <p:nvPr/>
        </p:nvSpPr>
        <p:spPr>
          <a:xfrm>
            <a:off x="6586525" y="2670644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800141-B940-E6B4-940D-6B8D7005D128}"/>
              </a:ext>
            </a:extLst>
          </p:cNvPr>
          <p:cNvSpPr/>
          <p:nvPr/>
        </p:nvSpPr>
        <p:spPr>
          <a:xfrm>
            <a:off x="6586525" y="2779974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EAE5FF-45CD-0BD2-98A6-38C7BF6832A4}"/>
              </a:ext>
            </a:extLst>
          </p:cNvPr>
          <p:cNvSpPr/>
          <p:nvPr/>
        </p:nvSpPr>
        <p:spPr>
          <a:xfrm>
            <a:off x="6586525" y="2884333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B6CEF1-29CB-B470-89C7-911644E7485E}"/>
              </a:ext>
            </a:extLst>
          </p:cNvPr>
          <p:cNvSpPr/>
          <p:nvPr/>
        </p:nvSpPr>
        <p:spPr>
          <a:xfrm>
            <a:off x="6586525" y="2993665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D076ED-D396-6524-3DEC-4D24CA211452}"/>
              </a:ext>
            </a:extLst>
          </p:cNvPr>
          <p:cNvSpPr txBox="1"/>
          <p:nvPr/>
        </p:nvSpPr>
        <p:spPr>
          <a:xfrm>
            <a:off x="6522374" y="3230036"/>
            <a:ext cx="303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X</a:t>
            </a:r>
            <a:r>
              <a:rPr lang="en-CN" sz="1100" baseline="-25000" dirty="0"/>
              <a:t>3</a:t>
            </a:r>
            <a:endParaRPr lang="en-CN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73CB98-5A2B-D2C4-B109-0CAA7CCA32AF}"/>
              </a:ext>
            </a:extLst>
          </p:cNvPr>
          <p:cNvSpPr/>
          <p:nvPr/>
        </p:nvSpPr>
        <p:spPr>
          <a:xfrm>
            <a:off x="6586523" y="3111044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DB878B-48CB-B309-A328-645381A9C815}"/>
              </a:ext>
            </a:extLst>
          </p:cNvPr>
          <p:cNvSpPr/>
          <p:nvPr/>
        </p:nvSpPr>
        <p:spPr>
          <a:xfrm>
            <a:off x="3551602" y="2581118"/>
            <a:ext cx="637977" cy="650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48D153-4E61-94B9-F8DA-B94523DA6D67}"/>
              </a:ext>
            </a:extLst>
          </p:cNvPr>
          <p:cNvCxnSpPr>
            <a:cxnSpLocks/>
          </p:cNvCxnSpPr>
          <p:nvPr/>
        </p:nvCxnSpPr>
        <p:spPr>
          <a:xfrm>
            <a:off x="1275348" y="2913142"/>
            <a:ext cx="299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2E81FF-8996-1B44-9C0E-50D1164E1074}"/>
              </a:ext>
            </a:extLst>
          </p:cNvPr>
          <p:cNvCxnSpPr>
            <a:cxnSpLocks/>
          </p:cNvCxnSpPr>
          <p:nvPr/>
        </p:nvCxnSpPr>
        <p:spPr>
          <a:xfrm>
            <a:off x="2425909" y="2914460"/>
            <a:ext cx="299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B99EA3-FFEA-932F-DE3B-C2B807E88ED2}"/>
              </a:ext>
            </a:extLst>
          </p:cNvPr>
          <p:cNvCxnSpPr>
            <a:cxnSpLocks/>
          </p:cNvCxnSpPr>
          <p:nvPr/>
        </p:nvCxnSpPr>
        <p:spPr>
          <a:xfrm>
            <a:off x="3128023" y="2914399"/>
            <a:ext cx="299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CFE9C0-9C20-4DA1-24B5-1AC631256C4B}"/>
              </a:ext>
            </a:extLst>
          </p:cNvPr>
          <p:cNvCxnSpPr>
            <a:cxnSpLocks/>
          </p:cNvCxnSpPr>
          <p:nvPr/>
        </p:nvCxnSpPr>
        <p:spPr>
          <a:xfrm>
            <a:off x="4310551" y="2906385"/>
            <a:ext cx="299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802749-3481-760B-6D66-38D6D5B5D426}"/>
              </a:ext>
            </a:extLst>
          </p:cNvPr>
          <p:cNvCxnSpPr>
            <a:cxnSpLocks/>
          </p:cNvCxnSpPr>
          <p:nvPr/>
        </p:nvCxnSpPr>
        <p:spPr>
          <a:xfrm>
            <a:off x="4973669" y="2913142"/>
            <a:ext cx="299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6C3769-2E8C-4CCF-6AD1-EC3F05689872}"/>
              </a:ext>
            </a:extLst>
          </p:cNvPr>
          <p:cNvCxnSpPr>
            <a:cxnSpLocks/>
          </p:cNvCxnSpPr>
          <p:nvPr/>
        </p:nvCxnSpPr>
        <p:spPr>
          <a:xfrm>
            <a:off x="6153312" y="2913142"/>
            <a:ext cx="299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FB3D07-F788-DAE4-230C-C1E328BC5471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096618" y="2101026"/>
            <a:ext cx="2" cy="475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1E4325-8500-C4D5-08D0-7907C997C324}"/>
              </a:ext>
            </a:extLst>
          </p:cNvPr>
          <p:cNvCxnSpPr/>
          <p:nvPr/>
        </p:nvCxnSpPr>
        <p:spPr>
          <a:xfrm>
            <a:off x="1099059" y="2108006"/>
            <a:ext cx="4617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393C-5462-FDD5-A5DE-BE18A99BC1AA}"/>
              </a:ext>
            </a:extLst>
          </p:cNvPr>
          <p:cNvCxnSpPr>
            <a:endCxn id="11" idx="0"/>
          </p:cNvCxnSpPr>
          <p:nvPr/>
        </p:nvCxnSpPr>
        <p:spPr>
          <a:xfrm>
            <a:off x="2018522" y="2101026"/>
            <a:ext cx="2" cy="48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79FD6C2-E383-9E07-8EED-5BF5F6E4D99D}"/>
              </a:ext>
            </a:extLst>
          </p:cNvPr>
          <p:cNvCxnSpPr>
            <a:cxnSpLocks/>
          </p:cNvCxnSpPr>
          <p:nvPr/>
        </p:nvCxnSpPr>
        <p:spPr>
          <a:xfrm>
            <a:off x="3865994" y="2108007"/>
            <a:ext cx="4599" cy="47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7171AC-E2EF-F519-28CC-0BF0D302F76B}"/>
              </a:ext>
            </a:extLst>
          </p:cNvPr>
          <p:cNvCxnSpPr>
            <a:endCxn id="26" idx="0"/>
          </p:cNvCxnSpPr>
          <p:nvPr/>
        </p:nvCxnSpPr>
        <p:spPr>
          <a:xfrm>
            <a:off x="5715765" y="2101029"/>
            <a:ext cx="1079" cy="48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1D7F58F-A2B4-4012-8A2D-73466D0B7F83}"/>
              </a:ext>
            </a:extLst>
          </p:cNvPr>
          <p:cNvSpPr txBox="1"/>
          <p:nvPr/>
        </p:nvSpPr>
        <p:spPr>
          <a:xfrm>
            <a:off x="1645286" y="2630055"/>
            <a:ext cx="808076" cy="49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Cross-layer</a:t>
            </a:r>
          </a:p>
          <a:p>
            <a:endParaRPr lang="en-US" sz="1001" dirty="0"/>
          </a:p>
          <a:p>
            <a:r>
              <a:rPr lang="en-US" sz="601" dirty="0">
                <a:latin typeface="Arial" panose="020B0604020202020204" pitchFamily="34" charset="0"/>
                <a:cs typeface="Arial" panose="020B0604020202020204" pitchFamily="34" charset="0"/>
              </a:rPr>
              <a:t>Parameter(w</a:t>
            </a:r>
            <a:r>
              <a:rPr lang="en-US" sz="601" baseline="-25000" dirty="0">
                <a:latin typeface="Arial" panose="020B0604020202020204" pitchFamily="34" charset="0"/>
                <a:cs typeface="Arial" panose="020B0604020202020204" pitchFamily="34" charset="0"/>
              </a:rPr>
              <a:t>0, </a:t>
            </a:r>
            <a:r>
              <a:rPr lang="en-US" sz="60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60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60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CN" sz="6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F05023-B33D-42B1-17DB-73D4D4D5F5A8}"/>
              </a:ext>
            </a:extLst>
          </p:cNvPr>
          <p:cNvSpPr txBox="1"/>
          <p:nvPr/>
        </p:nvSpPr>
        <p:spPr>
          <a:xfrm>
            <a:off x="3483237" y="2638114"/>
            <a:ext cx="808076" cy="49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Cross-layer</a:t>
            </a:r>
          </a:p>
          <a:p>
            <a:endParaRPr lang="en-US" sz="1001" dirty="0"/>
          </a:p>
          <a:p>
            <a:r>
              <a:rPr lang="en-US" sz="601" dirty="0">
                <a:latin typeface="Arial" panose="020B0604020202020204" pitchFamily="34" charset="0"/>
                <a:cs typeface="Arial" panose="020B0604020202020204" pitchFamily="34" charset="0"/>
              </a:rPr>
              <a:t>Parameter(w</a:t>
            </a:r>
            <a:r>
              <a:rPr lang="en-US" sz="601" baseline="-25000" dirty="0"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en-US" sz="60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60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0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CN" sz="6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31D481-7D55-9167-F3B2-F67DABC89840}"/>
              </a:ext>
            </a:extLst>
          </p:cNvPr>
          <p:cNvSpPr txBox="1"/>
          <p:nvPr/>
        </p:nvSpPr>
        <p:spPr>
          <a:xfrm>
            <a:off x="5334787" y="2638112"/>
            <a:ext cx="808076" cy="49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Cross-layer</a:t>
            </a:r>
          </a:p>
          <a:p>
            <a:endParaRPr lang="en-US" sz="1001" dirty="0"/>
          </a:p>
          <a:p>
            <a:r>
              <a:rPr lang="en-US" sz="601" dirty="0">
                <a:latin typeface="Arial" panose="020B0604020202020204" pitchFamily="34" charset="0"/>
                <a:cs typeface="Arial" panose="020B0604020202020204" pitchFamily="34" charset="0"/>
              </a:rPr>
              <a:t>Parameter(w</a:t>
            </a:r>
            <a:r>
              <a:rPr lang="en-US" sz="601" baseline="-25000" dirty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n-US" sz="60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60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60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CN" sz="6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5409885B-21D3-6FEF-167E-79E3B0E126F1}"/>
              </a:ext>
            </a:extLst>
          </p:cNvPr>
          <p:cNvSpPr/>
          <p:nvPr/>
        </p:nvSpPr>
        <p:spPr>
          <a:xfrm>
            <a:off x="3564839" y="4032439"/>
            <a:ext cx="485743" cy="194972"/>
          </a:xfrm>
          <a:prstGeom prst="round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96F9A9-ECF6-4DCF-E800-5AF5A6B99B99}"/>
              </a:ext>
            </a:extLst>
          </p:cNvPr>
          <p:cNvSpPr/>
          <p:nvPr/>
        </p:nvSpPr>
        <p:spPr>
          <a:xfrm>
            <a:off x="4089676" y="4035121"/>
            <a:ext cx="485743" cy="194972"/>
          </a:xfrm>
          <a:prstGeom prst="round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3EF32-7CAD-F307-F25C-064D34F22CBC}"/>
              </a:ext>
            </a:extLst>
          </p:cNvPr>
          <p:cNvSpPr/>
          <p:nvPr/>
        </p:nvSpPr>
        <p:spPr>
          <a:xfrm>
            <a:off x="1088904" y="202423"/>
            <a:ext cx="5007096" cy="104702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5868FF-8D62-1545-E92D-04B0722E6D73}"/>
              </a:ext>
            </a:extLst>
          </p:cNvPr>
          <p:cNvSpPr/>
          <p:nvPr/>
        </p:nvSpPr>
        <p:spPr>
          <a:xfrm>
            <a:off x="1088904" y="3732055"/>
            <a:ext cx="5007087" cy="8544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164790-E135-563D-A652-66E0645DC25B}"/>
              </a:ext>
            </a:extLst>
          </p:cNvPr>
          <p:cNvSpPr/>
          <p:nvPr/>
        </p:nvSpPr>
        <p:spPr>
          <a:xfrm>
            <a:off x="3322553" y="293165"/>
            <a:ext cx="132623" cy="132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F1D2E-843C-3460-CAED-24DAA9B482D7}"/>
              </a:ext>
            </a:extLst>
          </p:cNvPr>
          <p:cNvSpPr txBox="1"/>
          <p:nvPr/>
        </p:nvSpPr>
        <p:spPr>
          <a:xfrm>
            <a:off x="3050328" y="228671"/>
            <a:ext cx="132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64B14-17D2-1A88-4FED-3E915D95164C}"/>
              </a:ext>
            </a:extLst>
          </p:cNvPr>
          <p:cNvSpPr txBox="1"/>
          <p:nvPr/>
        </p:nvSpPr>
        <p:spPr>
          <a:xfrm>
            <a:off x="1088904" y="202423"/>
            <a:ext cx="1549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00" dirty="0"/>
              <a:t>Combination output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27A33-C276-1794-4AF3-ACBF3E2797F9}"/>
              </a:ext>
            </a:extLst>
          </p:cNvPr>
          <p:cNvSpPr txBox="1"/>
          <p:nvPr/>
        </p:nvSpPr>
        <p:spPr>
          <a:xfrm>
            <a:off x="2153213" y="584943"/>
            <a:ext cx="136478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p</a:t>
            </a:r>
            <a:r>
              <a:rPr lang="en-CN" sz="800" dirty="0"/>
              <a:t> = sigmoid(W</a:t>
            </a:r>
            <a:r>
              <a:rPr lang="en-CN" sz="800" baseline="-25000" dirty="0"/>
              <a:t>logit</a:t>
            </a:r>
            <a:r>
              <a:rPr lang="en-CN" sz="800" dirty="0"/>
              <a:t>x</a:t>
            </a:r>
            <a:r>
              <a:rPr lang="en-CN" sz="800" baseline="-25000" dirty="0"/>
              <a:t>stack</a:t>
            </a:r>
            <a:r>
              <a:rPr lang="en-CN" sz="800" dirty="0"/>
              <a:t>+b</a:t>
            </a:r>
            <a:r>
              <a:rPr lang="en-CN" sz="800" baseline="-25000" dirty="0"/>
              <a:t>logit</a:t>
            </a:r>
            <a:r>
              <a:rPr lang="en-CN" sz="80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496ADA-B3EF-B5BF-22C1-CD959FF90025}"/>
              </a:ext>
            </a:extLst>
          </p:cNvPr>
          <p:cNvCxnSpPr>
            <a:cxnSpLocks/>
          </p:cNvCxnSpPr>
          <p:nvPr/>
        </p:nvCxnSpPr>
        <p:spPr>
          <a:xfrm flipV="1">
            <a:off x="3388864" y="490281"/>
            <a:ext cx="0" cy="3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1B224ED-8671-0E82-1191-7BB0BE136454}"/>
              </a:ext>
            </a:extLst>
          </p:cNvPr>
          <p:cNvSpPr/>
          <p:nvPr/>
        </p:nvSpPr>
        <p:spPr>
          <a:xfrm>
            <a:off x="2254749" y="823935"/>
            <a:ext cx="2427917" cy="246222"/>
          </a:xfrm>
          <a:prstGeom prst="round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8C765B-EE30-0BEC-E594-599E69648D9B}"/>
              </a:ext>
            </a:extLst>
          </p:cNvPr>
          <p:cNvSpPr/>
          <p:nvPr/>
        </p:nvSpPr>
        <p:spPr>
          <a:xfrm>
            <a:off x="3640577" y="888243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AED572-331B-23F5-03D1-6B04EFED49BC}"/>
              </a:ext>
            </a:extLst>
          </p:cNvPr>
          <p:cNvSpPr/>
          <p:nvPr/>
        </p:nvSpPr>
        <p:spPr>
          <a:xfrm>
            <a:off x="2379481" y="889912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C1C716-18A2-7DF2-1543-B84D2B6DF383}"/>
              </a:ext>
            </a:extLst>
          </p:cNvPr>
          <p:cNvSpPr/>
          <p:nvPr/>
        </p:nvSpPr>
        <p:spPr>
          <a:xfrm>
            <a:off x="2647800" y="888243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746A93-C1C0-35BF-92F6-DD040AA640AD}"/>
              </a:ext>
            </a:extLst>
          </p:cNvPr>
          <p:cNvSpPr/>
          <p:nvPr/>
        </p:nvSpPr>
        <p:spPr>
          <a:xfrm>
            <a:off x="2875664" y="890568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2DC6A7-A73E-4E3D-2550-FF3DB62343CE}"/>
              </a:ext>
            </a:extLst>
          </p:cNvPr>
          <p:cNvSpPr/>
          <p:nvPr/>
        </p:nvSpPr>
        <p:spPr>
          <a:xfrm>
            <a:off x="3144383" y="888243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FE1E2F-EA65-6618-D2A7-4AFB5314404A}"/>
              </a:ext>
            </a:extLst>
          </p:cNvPr>
          <p:cNvSpPr/>
          <p:nvPr/>
        </p:nvSpPr>
        <p:spPr>
          <a:xfrm>
            <a:off x="3383925" y="890568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987A99-8BC1-7105-0E17-FBD30ADACA3D}"/>
              </a:ext>
            </a:extLst>
          </p:cNvPr>
          <p:cNvSpPr/>
          <p:nvPr/>
        </p:nvSpPr>
        <p:spPr>
          <a:xfrm>
            <a:off x="4176932" y="888243"/>
            <a:ext cx="132623" cy="132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C0C0AD-C575-E782-CA87-7EAFE7C697F9}"/>
              </a:ext>
            </a:extLst>
          </p:cNvPr>
          <p:cNvSpPr/>
          <p:nvPr/>
        </p:nvSpPr>
        <p:spPr>
          <a:xfrm>
            <a:off x="3916625" y="889912"/>
            <a:ext cx="132623" cy="132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5EAD1FF-9295-F659-FB78-C771D0B18A89}"/>
              </a:ext>
            </a:extLst>
          </p:cNvPr>
          <p:cNvSpPr/>
          <p:nvPr/>
        </p:nvSpPr>
        <p:spPr>
          <a:xfrm>
            <a:off x="4449325" y="888243"/>
            <a:ext cx="132623" cy="132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72BFB7-F716-EE9E-A2E4-BC778E60D0CB}"/>
              </a:ext>
            </a:extLst>
          </p:cNvPr>
          <p:cNvSpPr txBox="1"/>
          <p:nvPr/>
        </p:nvSpPr>
        <p:spPr>
          <a:xfrm>
            <a:off x="1613747" y="782797"/>
            <a:ext cx="67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x</a:t>
            </a:r>
            <a:r>
              <a:rPr lang="en-CN" sz="1400" baseline="-25000" dirty="0"/>
              <a:t>stack</a:t>
            </a:r>
            <a:endParaRPr lang="en-CN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479C17-BC7F-3E6A-63B1-670D9BFEE3DA}"/>
              </a:ext>
            </a:extLst>
          </p:cNvPr>
          <p:cNvCxnSpPr/>
          <p:nvPr/>
        </p:nvCxnSpPr>
        <p:spPr>
          <a:xfrm flipV="1">
            <a:off x="3450236" y="1312269"/>
            <a:ext cx="0" cy="25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D1E4EB-8AF4-20C0-96C3-25CD8ED2C26F}"/>
              </a:ext>
            </a:extLst>
          </p:cNvPr>
          <p:cNvCxnSpPr/>
          <p:nvPr/>
        </p:nvCxnSpPr>
        <p:spPr>
          <a:xfrm>
            <a:off x="2270879" y="1570534"/>
            <a:ext cx="2427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DB6946-FB3A-DAAC-BAA3-8895CDDFFAE5}"/>
              </a:ext>
            </a:extLst>
          </p:cNvPr>
          <p:cNvCxnSpPr/>
          <p:nvPr/>
        </p:nvCxnSpPr>
        <p:spPr>
          <a:xfrm>
            <a:off x="2270879" y="1570534"/>
            <a:ext cx="0" cy="314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ECE125-7BD7-B32C-58F8-4B9BA4890E94}"/>
              </a:ext>
            </a:extLst>
          </p:cNvPr>
          <p:cNvCxnSpPr/>
          <p:nvPr/>
        </p:nvCxnSpPr>
        <p:spPr>
          <a:xfrm>
            <a:off x="4698796" y="1570534"/>
            <a:ext cx="0" cy="34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DDE97DA-C459-8DF0-312C-9ECDBC062024}"/>
              </a:ext>
            </a:extLst>
          </p:cNvPr>
          <p:cNvSpPr/>
          <p:nvPr/>
        </p:nvSpPr>
        <p:spPr>
          <a:xfrm>
            <a:off x="1438520" y="1891623"/>
            <a:ext cx="1722757" cy="241812"/>
          </a:xfrm>
          <a:prstGeom prst="round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3BE104-7216-0837-E2CE-0C57614C3878}"/>
              </a:ext>
            </a:extLst>
          </p:cNvPr>
          <p:cNvSpPr/>
          <p:nvPr/>
        </p:nvSpPr>
        <p:spPr>
          <a:xfrm>
            <a:off x="2794110" y="1948462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5887C1-EB42-9567-F23A-A425E0522A07}"/>
              </a:ext>
            </a:extLst>
          </p:cNvPr>
          <p:cNvSpPr/>
          <p:nvPr/>
        </p:nvSpPr>
        <p:spPr>
          <a:xfrm>
            <a:off x="1610503" y="1942748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B6229FC-CD78-3728-9226-2F18639F042B}"/>
              </a:ext>
            </a:extLst>
          </p:cNvPr>
          <p:cNvSpPr/>
          <p:nvPr/>
        </p:nvSpPr>
        <p:spPr>
          <a:xfrm>
            <a:off x="1878822" y="1941079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40E92A-8BBF-53C6-17E5-BEE9AE6C8AD5}"/>
              </a:ext>
            </a:extLst>
          </p:cNvPr>
          <p:cNvSpPr/>
          <p:nvPr/>
        </p:nvSpPr>
        <p:spPr>
          <a:xfrm>
            <a:off x="2106686" y="1943404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7AC1CC-605E-6635-12AE-54D9BF0EA7A3}"/>
              </a:ext>
            </a:extLst>
          </p:cNvPr>
          <p:cNvSpPr/>
          <p:nvPr/>
        </p:nvSpPr>
        <p:spPr>
          <a:xfrm>
            <a:off x="2332346" y="1941079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2D432B-DD9F-8B4C-778E-BE3F415A843E}"/>
              </a:ext>
            </a:extLst>
          </p:cNvPr>
          <p:cNvSpPr/>
          <p:nvPr/>
        </p:nvSpPr>
        <p:spPr>
          <a:xfrm>
            <a:off x="2559567" y="1949707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76FF8A4-DED8-4475-4486-B8086F6312D6}"/>
              </a:ext>
            </a:extLst>
          </p:cNvPr>
          <p:cNvSpPr/>
          <p:nvPr/>
        </p:nvSpPr>
        <p:spPr>
          <a:xfrm>
            <a:off x="4203842" y="1896953"/>
            <a:ext cx="989907" cy="220874"/>
          </a:xfrm>
          <a:prstGeom prst="round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E7AADC5-5AC2-F174-C2BE-B33A0DE1C715}"/>
              </a:ext>
            </a:extLst>
          </p:cNvPr>
          <p:cNvSpPr/>
          <p:nvPr/>
        </p:nvSpPr>
        <p:spPr>
          <a:xfrm>
            <a:off x="1444338" y="2427930"/>
            <a:ext cx="1722757" cy="241812"/>
          </a:xfrm>
          <a:prstGeom prst="round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554EFA-295E-AB02-4267-A0DDD63A1FBA}"/>
              </a:ext>
            </a:extLst>
          </p:cNvPr>
          <p:cNvSpPr/>
          <p:nvPr/>
        </p:nvSpPr>
        <p:spPr>
          <a:xfrm>
            <a:off x="2799928" y="2484769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E146FDF-492C-246B-FD69-0271AA65D476}"/>
              </a:ext>
            </a:extLst>
          </p:cNvPr>
          <p:cNvSpPr/>
          <p:nvPr/>
        </p:nvSpPr>
        <p:spPr>
          <a:xfrm>
            <a:off x="1616321" y="2479055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54BB26-AB6F-3E87-5A29-580E83CFC0DB}"/>
              </a:ext>
            </a:extLst>
          </p:cNvPr>
          <p:cNvSpPr/>
          <p:nvPr/>
        </p:nvSpPr>
        <p:spPr>
          <a:xfrm>
            <a:off x="1884640" y="2477386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085A5C-68F5-E444-0BBD-10FC405D81B2}"/>
              </a:ext>
            </a:extLst>
          </p:cNvPr>
          <p:cNvSpPr/>
          <p:nvPr/>
        </p:nvSpPr>
        <p:spPr>
          <a:xfrm>
            <a:off x="2112504" y="2479711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5E18BC6-C820-1704-DE69-FE614C5834D3}"/>
              </a:ext>
            </a:extLst>
          </p:cNvPr>
          <p:cNvSpPr/>
          <p:nvPr/>
        </p:nvSpPr>
        <p:spPr>
          <a:xfrm>
            <a:off x="2338164" y="2477386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FC312B3-2D87-6B5A-7934-31A913F624B7}"/>
              </a:ext>
            </a:extLst>
          </p:cNvPr>
          <p:cNvSpPr/>
          <p:nvPr/>
        </p:nvSpPr>
        <p:spPr>
          <a:xfrm>
            <a:off x="2565385" y="2486014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91AB3E4-93EB-0A39-1EC4-ABD73FBB5CB4}"/>
              </a:ext>
            </a:extLst>
          </p:cNvPr>
          <p:cNvSpPr/>
          <p:nvPr/>
        </p:nvSpPr>
        <p:spPr>
          <a:xfrm>
            <a:off x="1444340" y="2797877"/>
            <a:ext cx="1722757" cy="241812"/>
          </a:xfrm>
          <a:prstGeom prst="round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65093B-34FA-6F06-FC9B-803305D769F9}"/>
              </a:ext>
            </a:extLst>
          </p:cNvPr>
          <p:cNvSpPr/>
          <p:nvPr/>
        </p:nvSpPr>
        <p:spPr>
          <a:xfrm>
            <a:off x="2799930" y="2854716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2506A68-7742-60FF-A61D-F257A30C3567}"/>
              </a:ext>
            </a:extLst>
          </p:cNvPr>
          <p:cNvSpPr/>
          <p:nvPr/>
        </p:nvSpPr>
        <p:spPr>
          <a:xfrm>
            <a:off x="1616323" y="2849002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9CED516-BB17-00B5-D79B-52B21E0A4CE7}"/>
              </a:ext>
            </a:extLst>
          </p:cNvPr>
          <p:cNvSpPr/>
          <p:nvPr/>
        </p:nvSpPr>
        <p:spPr>
          <a:xfrm>
            <a:off x="1884642" y="2847333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941B6C9-479D-C15A-0239-7366FD7C806E}"/>
              </a:ext>
            </a:extLst>
          </p:cNvPr>
          <p:cNvSpPr/>
          <p:nvPr/>
        </p:nvSpPr>
        <p:spPr>
          <a:xfrm>
            <a:off x="2112506" y="2849658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033707-1DE6-E2BA-EA78-8F1D9A2D89C9}"/>
              </a:ext>
            </a:extLst>
          </p:cNvPr>
          <p:cNvSpPr/>
          <p:nvPr/>
        </p:nvSpPr>
        <p:spPr>
          <a:xfrm>
            <a:off x="2338166" y="2847333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0E8980E-8402-DD11-B82D-BEDF515A2DF8}"/>
              </a:ext>
            </a:extLst>
          </p:cNvPr>
          <p:cNvSpPr/>
          <p:nvPr/>
        </p:nvSpPr>
        <p:spPr>
          <a:xfrm>
            <a:off x="2565387" y="2855961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4C0197-D5C9-3103-2EA2-3A44B400E2F5}"/>
              </a:ext>
            </a:extLst>
          </p:cNvPr>
          <p:cNvCxnSpPr>
            <a:cxnSpLocks/>
          </p:cNvCxnSpPr>
          <p:nvPr/>
        </p:nvCxnSpPr>
        <p:spPr>
          <a:xfrm flipV="1">
            <a:off x="2283840" y="2324391"/>
            <a:ext cx="0" cy="10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368295-6F60-CA47-AC08-34B60A530C0B}"/>
              </a:ext>
            </a:extLst>
          </p:cNvPr>
          <p:cNvCxnSpPr>
            <a:cxnSpLocks/>
          </p:cNvCxnSpPr>
          <p:nvPr/>
        </p:nvCxnSpPr>
        <p:spPr>
          <a:xfrm flipV="1">
            <a:off x="2284815" y="2669742"/>
            <a:ext cx="0" cy="13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D6DA5B-DE32-DF3A-0170-05F90CEF38E7}"/>
                  </a:ext>
                </a:extLst>
              </p:cNvPr>
              <p:cNvSpPr txBox="1"/>
              <p:nvPr/>
            </p:nvSpPr>
            <p:spPr>
              <a:xfrm>
                <a:off x="2200484" y="2184361"/>
                <a:ext cx="1667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D6DA5B-DE32-DF3A-0170-05F90CEF3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84" y="2184361"/>
                <a:ext cx="166712" cy="184666"/>
              </a:xfrm>
              <a:prstGeom prst="rect">
                <a:avLst/>
              </a:prstGeom>
              <a:blipFill>
                <a:blip r:embed="rId2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A5782F-F169-B5C1-6ED6-B2C8E8EB5CDB}"/>
              </a:ext>
            </a:extLst>
          </p:cNvPr>
          <p:cNvCxnSpPr>
            <a:cxnSpLocks/>
          </p:cNvCxnSpPr>
          <p:nvPr/>
        </p:nvCxnSpPr>
        <p:spPr>
          <a:xfrm flipV="1">
            <a:off x="2285938" y="2132591"/>
            <a:ext cx="0" cy="10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A217AB-AB03-F9D4-6199-94C588C8C82B}"/>
              </a:ext>
            </a:extLst>
          </p:cNvPr>
          <p:cNvSpPr txBox="1"/>
          <p:nvPr/>
        </p:nvSpPr>
        <p:spPr>
          <a:xfrm>
            <a:off x="1397543" y="2181923"/>
            <a:ext cx="706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700" dirty="0"/>
              <a:t>Cross network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AAC8EFF-7D5B-9ED0-38EA-A6F6F771C8C0}"/>
              </a:ext>
            </a:extLst>
          </p:cNvPr>
          <p:cNvSpPr/>
          <p:nvPr/>
        </p:nvSpPr>
        <p:spPr>
          <a:xfrm>
            <a:off x="4622495" y="1948059"/>
            <a:ext cx="132623" cy="132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57DEECB-2AF3-A333-96A7-99B89164AEC1}"/>
              </a:ext>
            </a:extLst>
          </p:cNvPr>
          <p:cNvSpPr/>
          <p:nvPr/>
        </p:nvSpPr>
        <p:spPr>
          <a:xfrm>
            <a:off x="4362188" y="1949728"/>
            <a:ext cx="132623" cy="132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F937B15-855D-A150-E182-EBA36B277114}"/>
              </a:ext>
            </a:extLst>
          </p:cNvPr>
          <p:cNvSpPr/>
          <p:nvPr/>
        </p:nvSpPr>
        <p:spPr>
          <a:xfrm>
            <a:off x="4894888" y="1948059"/>
            <a:ext cx="132623" cy="132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FA22F3C-F08C-AC65-AFCC-D027E7FAB769}"/>
              </a:ext>
            </a:extLst>
          </p:cNvPr>
          <p:cNvSpPr/>
          <p:nvPr/>
        </p:nvSpPr>
        <p:spPr>
          <a:xfrm>
            <a:off x="4216641" y="2475138"/>
            <a:ext cx="989907" cy="220874"/>
          </a:xfrm>
          <a:prstGeom prst="round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79799B4-614F-9433-D2C1-B519C511F84D}"/>
              </a:ext>
            </a:extLst>
          </p:cNvPr>
          <p:cNvSpPr/>
          <p:nvPr/>
        </p:nvSpPr>
        <p:spPr>
          <a:xfrm>
            <a:off x="4635294" y="2526244"/>
            <a:ext cx="132623" cy="132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E8A943A-4B55-8F77-EB7F-069E8E91B518}"/>
              </a:ext>
            </a:extLst>
          </p:cNvPr>
          <p:cNvSpPr/>
          <p:nvPr/>
        </p:nvSpPr>
        <p:spPr>
          <a:xfrm>
            <a:off x="4374987" y="2527913"/>
            <a:ext cx="132623" cy="132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CEE20B-4003-9EC9-7B0D-3C97F1E57F71}"/>
              </a:ext>
            </a:extLst>
          </p:cNvPr>
          <p:cNvSpPr/>
          <p:nvPr/>
        </p:nvSpPr>
        <p:spPr>
          <a:xfrm>
            <a:off x="4907687" y="2526244"/>
            <a:ext cx="132623" cy="132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23289EAF-0236-5E3F-1ADA-68B2D85B2B80}"/>
              </a:ext>
            </a:extLst>
          </p:cNvPr>
          <p:cNvSpPr/>
          <p:nvPr/>
        </p:nvSpPr>
        <p:spPr>
          <a:xfrm>
            <a:off x="4223621" y="2810189"/>
            <a:ext cx="989907" cy="220874"/>
          </a:xfrm>
          <a:prstGeom prst="round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D14C2C4-E102-DFA4-7903-FCBD7D354C95}"/>
              </a:ext>
            </a:extLst>
          </p:cNvPr>
          <p:cNvSpPr/>
          <p:nvPr/>
        </p:nvSpPr>
        <p:spPr>
          <a:xfrm>
            <a:off x="4642274" y="2861295"/>
            <a:ext cx="132623" cy="132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3EDA2A7-9E63-1CA9-4C0F-51A322EF8FFB}"/>
              </a:ext>
            </a:extLst>
          </p:cNvPr>
          <p:cNvSpPr/>
          <p:nvPr/>
        </p:nvSpPr>
        <p:spPr>
          <a:xfrm>
            <a:off x="4381967" y="2862964"/>
            <a:ext cx="132623" cy="132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C1E80C1-EA3C-E54D-D44B-8903A15C5A77}"/>
              </a:ext>
            </a:extLst>
          </p:cNvPr>
          <p:cNvSpPr/>
          <p:nvPr/>
        </p:nvSpPr>
        <p:spPr>
          <a:xfrm>
            <a:off x="4914667" y="2861295"/>
            <a:ext cx="132623" cy="132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544481-9195-9F90-A93E-EA065D5D3B69}"/>
                  </a:ext>
                </a:extLst>
              </p:cNvPr>
              <p:cNvSpPr txBox="1"/>
              <p:nvPr/>
            </p:nvSpPr>
            <p:spPr>
              <a:xfrm>
                <a:off x="3173249" y="2803521"/>
                <a:ext cx="383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CN" sz="800" baseline="-25000" dirty="0"/>
                  <a:t>1</a:t>
                </a:r>
                <a:endParaRPr lang="en-CN" sz="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544481-9195-9F90-A93E-EA065D5D3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249" y="2803521"/>
                <a:ext cx="383404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1DE1ED7-76B1-E10B-AE6D-AC4871076D94}"/>
              </a:ext>
            </a:extLst>
          </p:cNvPr>
          <p:cNvCxnSpPr>
            <a:cxnSpLocks/>
          </p:cNvCxnSpPr>
          <p:nvPr/>
        </p:nvCxnSpPr>
        <p:spPr>
          <a:xfrm flipV="1">
            <a:off x="4704792" y="2330209"/>
            <a:ext cx="0" cy="10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00437C6-E705-0257-9002-BE591A2CE9F5}"/>
                  </a:ext>
                </a:extLst>
              </p:cNvPr>
              <p:cNvSpPr txBox="1"/>
              <p:nvPr/>
            </p:nvSpPr>
            <p:spPr>
              <a:xfrm>
                <a:off x="4621436" y="2190179"/>
                <a:ext cx="1667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00437C6-E705-0257-9002-BE591A2CE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36" y="2190179"/>
                <a:ext cx="166712" cy="184666"/>
              </a:xfrm>
              <a:prstGeom prst="rect">
                <a:avLst/>
              </a:prstGeom>
              <a:blipFill>
                <a:blip r:embed="rId4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D4E7AC41-50D8-7B9C-B552-C998144248EE}"/>
              </a:ext>
            </a:extLst>
          </p:cNvPr>
          <p:cNvSpPr txBox="1"/>
          <p:nvPr/>
        </p:nvSpPr>
        <p:spPr>
          <a:xfrm>
            <a:off x="4914667" y="2183681"/>
            <a:ext cx="706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700" dirty="0"/>
              <a:t>Deep network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753FC81-6F91-05AB-3037-9788F8124DA4}"/>
              </a:ext>
            </a:extLst>
          </p:cNvPr>
          <p:cNvCxnSpPr>
            <a:cxnSpLocks/>
          </p:cNvCxnSpPr>
          <p:nvPr/>
        </p:nvCxnSpPr>
        <p:spPr>
          <a:xfrm flipV="1">
            <a:off x="4704781" y="2150695"/>
            <a:ext cx="0" cy="10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17B118-464D-BDA4-5A59-558821F032F7}"/>
              </a:ext>
            </a:extLst>
          </p:cNvPr>
          <p:cNvCxnSpPr>
            <a:cxnSpLocks/>
          </p:cNvCxnSpPr>
          <p:nvPr/>
        </p:nvCxnSpPr>
        <p:spPr>
          <a:xfrm flipV="1">
            <a:off x="4716707" y="2675821"/>
            <a:ext cx="0" cy="13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E6AD212-AD72-4A7A-77C9-F4030F8F8268}"/>
              </a:ext>
            </a:extLst>
          </p:cNvPr>
          <p:cNvSpPr txBox="1"/>
          <p:nvPr/>
        </p:nvSpPr>
        <p:spPr>
          <a:xfrm>
            <a:off x="3807711" y="1853021"/>
            <a:ext cx="53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h</a:t>
            </a:r>
            <a:r>
              <a:rPr lang="en-CN" sz="1400" baseline="-25000" dirty="0"/>
              <a:t>L2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24648FA-C9CB-93E2-F140-2F1918B5AC77}"/>
              </a:ext>
            </a:extLst>
          </p:cNvPr>
          <p:cNvSpPr txBox="1"/>
          <p:nvPr/>
        </p:nvSpPr>
        <p:spPr>
          <a:xfrm>
            <a:off x="3835261" y="2383699"/>
            <a:ext cx="53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h</a:t>
            </a:r>
            <a:r>
              <a:rPr lang="en-CN" sz="1400" baseline="-25000" dirty="0"/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53F99D-676D-DDC3-6753-5B9190212EAB}"/>
              </a:ext>
            </a:extLst>
          </p:cNvPr>
          <p:cNvSpPr txBox="1"/>
          <p:nvPr/>
        </p:nvSpPr>
        <p:spPr>
          <a:xfrm>
            <a:off x="3840747" y="2750814"/>
            <a:ext cx="53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h</a:t>
            </a:r>
            <a:r>
              <a:rPr lang="en-CN" sz="1400" baseline="-25000" dirty="0"/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386D916-04EE-3C9C-3B06-0D965DE4C8C5}"/>
              </a:ext>
            </a:extLst>
          </p:cNvPr>
          <p:cNvSpPr/>
          <p:nvPr/>
        </p:nvSpPr>
        <p:spPr>
          <a:xfrm>
            <a:off x="1088904" y="1743621"/>
            <a:ext cx="2478440" cy="143876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335C800-4DBD-A6EC-DBE3-B9E1B2629975}"/>
              </a:ext>
            </a:extLst>
          </p:cNvPr>
          <p:cNvSpPr/>
          <p:nvPr/>
        </p:nvSpPr>
        <p:spPr>
          <a:xfrm>
            <a:off x="3765198" y="1771150"/>
            <a:ext cx="2330797" cy="141123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F551A3-7E36-9379-541C-CBC2AC8E4E70}"/>
              </a:ext>
            </a:extLst>
          </p:cNvPr>
          <p:cNvCxnSpPr/>
          <p:nvPr/>
        </p:nvCxnSpPr>
        <p:spPr>
          <a:xfrm flipV="1">
            <a:off x="2448860" y="3254737"/>
            <a:ext cx="0" cy="2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61825C-5AD4-C02E-F0FF-7726FFF30414}"/>
              </a:ext>
            </a:extLst>
          </p:cNvPr>
          <p:cNvCxnSpPr/>
          <p:nvPr/>
        </p:nvCxnSpPr>
        <p:spPr>
          <a:xfrm flipV="1">
            <a:off x="4800892" y="3288411"/>
            <a:ext cx="0" cy="25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48BEEA1-79BD-6CBE-875F-5A0E329436C9}"/>
              </a:ext>
            </a:extLst>
          </p:cNvPr>
          <p:cNvCxnSpPr/>
          <p:nvPr/>
        </p:nvCxnSpPr>
        <p:spPr>
          <a:xfrm>
            <a:off x="2445792" y="3539696"/>
            <a:ext cx="2355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E63A3F1-D7DD-3085-B6A9-8DE276BC5334}"/>
              </a:ext>
            </a:extLst>
          </p:cNvPr>
          <p:cNvCxnSpPr>
            <a:cxnSpLocks/>
            <a:endCxn id="114" idx="3"/>
          </p:cNvCxnSpPr>
          <p:nvPr/>
        </p:nvCxnSpPr>
        <p:spPr>
          <a:xfrm flipH="1">
            <a:off x="3539217" y="3539696"/>
            <a:ext cx="1360" cy="592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D936F1E-C6E9-1057-8A81-55E3640EE8B8}"/>
                  </a:ext>
                </a:extLst>
              </p:cNvPr>
              <p:cNvSpPr txBox="1"/>
              <p:nvPr/>
            </p:nvSpPr>
            <p:spPr>
              <a:xfrm>
                <a:off x="1155215" y="3361797"/>
                <a:ext cx="121530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CN" sz="800" baseline="-25000" dirty="0"/>
                  <a:t>1</a:t>
                </a:r>
                <a:r>
                  <a:rPr lang="en-CN" sz="800" dirty="0"/>
                  <a:t>=</a:t>
                </a:r>
                <a:r>
                  <a:rPr lang="en-CN" sz="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CN" sz="800" baseline="-25000" dirty="0"/>
                  <a:t>0</a:t>
                </a:r>
                <a:r>
                  <a:rPr lang="en-CN" sz="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CN" sz="800" baseline="30000" dirty="0"/>
                  <a:t>T</a:t>
                </a:r>
                <a:r>
                  <a:rPr lang="en-CN" sz="800" baseline="-25000" dirty="0"/>
                  <a:t>0</a:t>
                </a:r>
                <a:r>
                  <a:rPr lang="en-CN" sz="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𝒲</m:t>
                    </m:r>
                  </m:oMath>
                </a14:m>
                <a:r>
                  <a:rPr lang="en-CN" sz="800" baseline="-25000" dirty="0"/>
                  <a:t>C,0</a:t>
                </a:r>
                <a:r>
                  <a:rPr lang="en-CN" sz="800" dirty="0"/>
                  <a:t>+b</a:t>
                </a:r>
                <a:r>
                  <a:rPr lang="en-CN" sz="800" baseline="-25000" dirty="0"/>
                  <a:t>c,0</a:t>
                </a:r>
                <a:r>
                  <a:rPr lang="en-CN" sz="800" dirty="0"/>
                  <a:t>+</a:t>
                </a:r>
                <a:r>
                  <a:rPr lang="en-CN" sz="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CN" sz="800" baseline="-25000" dirty="0"/>
                  <a:t>0</a:t>
                </a:r>
                <a:r>
                  <a:rPr lang="en-CN" sz="800" dirty="0">
                    <a:ea typeface="Cambria Math" panose="02040503050406030204" pitchFamily="18" charset="0"/>
                  </a:rPr>
                  <a:t> </a:t>
                </a:r>
                <a:endParaRPr lang="en-CN" sz="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D936F1E-C6E9-1057-8A81-55E3640EE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215" y="3361797"/>
                <a:ext cx="1215307" cy="123111"/>
              </a:xfrm>
              <a:prstGeom prst="rect">
                <a:avLst/>
              </a:prstGeom>
              <a:blipFill>
                <a:blip r:embed="rId5"/>
                <a:stretch>
                  <a:fillRect l="-3125" t="-9091" b="-454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853B28-5B5E-C772-A6ED-2AEF30FA61C2}"/>
                  </a:ext>
                </a:extLst>
              </p:cNvPr>
              <p:cNvSpPr txBox="1"/>
              <p:nvPr/>
            </p:nvSpPr>
            <p:spPr>
              <a:xfrm>
                <a:off x="3165071" y="2439106"/>
                <a:ext cx="383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CN" sz="800" baseline="-25000" dirty="0"/>
                  <a:t>2</a:t>
                </a:r>
                <a:endParaRPr lang="en-CN" sz="8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853B28-5B5E-C772-A6ED-2AEF30FA6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71" y="2439106"/>
                <a:ext cx="383404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FF22614-980D-4B86-C888-CC21DC3F65CC}"/>
                  </a:ext>
                </a:extLst>
              </p:cNvPr>
              <p:cNvSpPr txBox="1"/>
              <p:nvPr/>
            </p:nvSpPr>
            <p:spPr>
              <a:xfrm>
                <a:off x="3155814" y="1885635"/>
                <a:ext cx="383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CN" sz="800" baseline="-25000" dirty="0"/>
                  <a:t>L1</a:t>
                </a:r>
                <a:endParaRPr lang="en-CN" sz="8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FF22614-980D-4B86-C888-CC21DC3F6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14" y="1885635"/>
                <a:ext cx="383404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3D3BE90-9EF8-05B5-479A-FBD0E588ABB3}"/>
                  </a:ext>
                </a:extLst>
              </p:cNvPr>
              <p:cNvSpPr txBox="1"/>
              <p:nvPr/>
            </p:nvSpPr>
            <p:spPr>
              <a:xfrm>
                <a:off x="4914667" y="3374745"/>
                <a:ext cx="94981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N" sz="800" dirty="0"/>
                  <a:t>h</a:t>
                </a:r>
                <a:r>
                  <a:rPr lang="en-CN" sz="800" baseline="-25000" dirty="0"/>
                  <a:t>1</a:t>
                </a:r>
                <a:r>
                  <a:rPr lang="en-CN" sz="800" dirty="0"/>
                  <a:t>=ReLu(W</a:t>
                </a:r>
                <a:r>
                  <a:rPr lang="en-CN" sz="800" baseline="-25000" dirty="0"/>
                  <a:t>h,0</a:t>
                </a:r>
                <a:r>
                  <a:rPr lang="en-CN" sz="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CN" sz="800" baseline="-25000" dirty="0"/>
                  <a:t>0</a:t>
                </a:r>
                <a:r>
                  <a:rPr lang="en-CN" sz="800" dirty="0">
                    <a:ea typeface="Cambria Math" panose="02040503050406030204" pitchFamily="18" charset="0"/>
                  </a:rPr>
                  <a:t> +b</a:t>
                </a:r>
                <a:r>
                  <a:rPr lang="en-CN" sz="800" baseline="-25000" dirty="0">
                    <a:ea typeface="Cambria Math" panose="02040503050406030204" pitchFamily="18" charset="0"/>
                  </a:rPr>
                  <a:t>h,0</a:t>
                </a:r>
                <a:r>
                  <a:rPr lang="en-CN" sz="800" dirty="0"/>
                  <a:t>)</a:t>
                </a: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3D3BE90-9EF8-05B5-479A-FBD0E588A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667" y="3374745"/>
                <a:ext cx="949812" cy="123111"/>
              </a:xfrm>
              <a:prstGeom prst="rect">
                <a:avLst/>
              </a:prstGeom>
              <a:blipFill>
                <a:blip r:embed="rId8"/>
                <a:stretch>
                  <a:fillRect l="-6579" t="-9091" r="-6579" b="-454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04563C-1DEE-FB80-0887-2036DF22937F}"/>
              </a:ext>
            </a:extLst>
          </p:cNvPr>
          <p:cNvSpPr/>
          <p:nvPr/>
        </p:nvSpPr>
        <p:spPr>
          <a:xfrm>
            <a:off x="3053474" y="4035121"/>
            <a:ext cx="485743" cy="194972"/>
          </a:xfrm>
          <a:prstGeom prst="round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7C317AC-16EB-127C-3089-501A0390B8D4}"/>
              </a:ext>
            </a:extLst>
          </p:cNvPr>
          <p:cNvSpPr txBox="1"/>
          <p:nvPr/>
        </p:nvSpPr>
        <p:spPr>
          <a:xfrm>
            <a:off x="1063347" y="4335360"/>
            <a:ext cx="1804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</a:t>
            </a:r>
            <a:r>
              <a:rPr lang="en-CN" sz="1000" dirty="0"/>
              <a:t>mbedding and stacking layer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B18C9AF-FA41-79F6-EEB2-AC78F738227B}"/>
              </a:ext>
            </a:extLst>
          </p:cNvPr>
          <p:cNvSpPr/>
          <p:nvPr/>
        </p:nvSpPr>
        <p:spPr>
          <a:xfrm>
            <a:off x="3091844" y="4070355"/>
            <a:ext cx="132623" cy="13262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C9A9CE-B103-008A-45D0-5C2C3306FC17}"/>
              </a:ext>
            </a:extLst>
          </p:cNvPr>
          <p:cNvSpPr/>
          <p:nvPr/>
        </p:nvSpPr>
        <p:spPr>
          <a:xfrm>
            <a:off x="3364237" y="4070355"/>
            <a:ext cx="132623" cy="13262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371F6A-788B-BF7E-8F8A-D41614016B48}"/>
              </a:ext>
            </a:extLst>
          </p:cNvPr>
          <p:cNvSpPr/>
          <p:nvPr/>
        </p:nvSpPr>
        <p:spPr>
          <a:xfrm>
            <a:off x="3610004" y="4070355"/>
            <a:ext cx="132623" cy="13262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C034869-1725-437D-4296-80D4E9413A4D}"/>
              </a:ext>
            </a:extLst>
          </p:cNvPr>
          <p:cNvSpPr/>
          <p:nvPr/>
        </p:nvSpPr>
        <p:spPr>
          <a:xfrm>
            <a:off x="3882397" y="4070355"/>
            <a:ext cx="132623" cy="13262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F96F226-BE01-DDC4-4B69-11A23DA15F77}"/>
              </a:ext>
            </a:extLst>
          </p:cNvPr>
          <p:cNvSpPr/>
          <p:nvPr/>
        </p:nvSpPr>
        <p:spPr>
          <a:xfrm>
            <a:off x="4134260" y="4070355"/>
            <a:ext cx="132623" cy="13262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DC89698-D879-4C35-10B8-5D717E658AAF}"/>
              </a:ext>
            </a:extLst>
          </p:cNvPr>
          <p:cNvSpPr/>
          <p:nvPr/>
        </p:nvSpPr>
        <p:spPr>
          <a:xfrm>
            <a:off x="4406653" y="4070355"/>
            <a:ext cx="132623" cy="13262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4CC0622-8C20-6CF8-6DD3-66F05FB6DFBB}"/>
              </a:ext>
            </a:extLst>
          </p:cNvPr>
          <p:cNvCxnSpPr>
            <a:cxnSpLocks/>
          </p:cNvCxnSpPr>
          <p:nvPr/>
        </p:nvCxnSpPr>
        <p:spPr>
          <a:xfrm flipV="1">
            <a:off x="3824266" y="4227411"/>
            <a:ext cx="0" cy="16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5F07123-CEFB-79F2-5016-8EE064D1FA4D}"/>
              </a:ext>
            </a:extLst>
          </p:cNvPr>
          <p:cNvCxnSpPr>
            <a:cxnSpLocks/>
          </p:cNvCxnSpPr>
          <p:nvPr/>
        </p:nvCxnSpPr>
        <p:spPr>
          <a:xfrm flipV="1">
            <a:off x="4332547" y="4227411"/>
            <a:ext cx="0" cy="16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08410E9A-BB61-5885-195A-1399A166F9C1}"/>
              </a:ext>
            </a:extLst>
          </p:cNvPr>
          <p:cNvSpPr/>
          <p:nvPr/>
        </p:nvSpPr>
        <p:spPr>
          <a:xfrm>
            <a:off x="3757954" y="4392160"/>
            <a:ext cx="132623" cy="13262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62C94DA-6D7E-07D2-D2A3-9710D9107645}"/>
              </a:ext>
            </a:extLst>
          </p:cNvPr>
          <p:cNvSpPr/>
          <p:nvPr/>
        </p:nvSpPr>
        <p:spPr>
          <a:xfrm>
            <a:off x="4268186" y="4392160"/>
            <a:ext cx="132623" cy="13262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FB57B4F-04FA-C4FD-78B5-87E30348D792}"/>
              </a:ext>
            </a:extLst>
          </p:cNvPr>
          <p:cNvSpPr/>
          <p:nvPr/>
        </p:nvSpPr>
        <p:spPr>
          <a:xfrm>
            <a:off x="6419510" y="228671"/>
            <a:ext cx="1064807" cy="2121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41DB060-F4D0-0F94-486A-BDFA4D45B017}"/>
                  </a:ext>
                </a:extLst>
              </p:cNvPr>
              <p:cNvSpPr txBox="1"/>
              <p:nvPr/>
            </p:nvSpPr>
            <p:spPr>
              <a:xfrm>
                <a:off x="2688893" y="4032439"/>
                <a:ext cx="383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CN" sz="800" baseline="-25000" dirty="0"/>
                  <a:t>0</a:t>
                </a:r>
                <a:endParaRPr lang="en-CN" sz="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41DB060-F4D0-0F94-486A-BDFA4D45B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93" y="4032439"/>
                <a:ext cx="383404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Oval 130">
            <a:extLst>
              <a:ext uri="{FF2B5EF4-FFF2-40B4-BE49-F238E27FC236}">
                <a16:creationId xmlns:a16="http://schemas.microsoft.com/office/drawing/2014/main" id="{89D17D3F-DE29-15D0-BCAB-9E62F69E779D}"/>
              </a:ext>
            </a:extLst>
          </p:cNvPr>
          <p:cNvSpPr/>
          <p:nvPr/>
        </p:nvSpPr>
        <p:spPr>
          <a:xfrm>
            <a:off x="6543054" y="325533"/>
            <a:ext cx="132623" cy="132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59C38CF-B9D8-D3CA-5AB0-A56DDD7F119F}"/>
              </a:ext>
            </a:extLst>
          </p:cNvPr>
          <p:cNvSpPr/>
          <p:nvPr/>
        </p:nvSpPr>
        <p:spPr>
          <a:xfrm>
            <a:off x="6543054" y="670095"/>
            <a:ext cx="132623" cy="132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38B1926-C490-D098-04D8-A49EE207F51C}"/>
              </a:ext>
            </a:extLst>
          </p:cNvPr>
          <p:cNvSpPr/>
          <p:nvPr/>
        </p:nvSpPr>
        <p:spPr>
          <a:xfrm>
            <a:off x="6542521" y="1015101"/>
            <a:ext cx="132623" cy="132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00CA5F3-2F50-CC20-C2D5-0D99A78AFB05}"/>
              </a:ext>
            </a:extLst>
          </p:cNvPr>
          <p:cNvSpPr/>
          <p:nvPr/>
        </p:nvSpPr>
        <p:spPr>
          <a:xfrm>
            <a:off x="6542520" y="1375089"/>
            <a:ext cx="132623" cy="13262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196CFC2-46C3-686B-840E-AE3AC977A9E1}"/>
              </a:ext>
            </a:extLst>
          </p:cNvPr>
          <p:cNvSpPr/>
          <p:nvPr/>
        </p:nvSpPr>
        <p:spPr>
          <a:xfrm>
            <a:off x="6544261" y="1739899"/>
            <a:ext cx="132623" cy="13262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2322333-AFFC-1CB5-3F12-3480BAD47D61}"/>
              </a:ext>
            </a:extLst>
          </p:cNvPr>
          <p:cNvSpPr/>
          <p:nvPr/>
        </p:nvSpPr>
        <p:spPr>
          <a:xfrm>
            <a:off x="6534957" y="2103507"/>
            <a:ext cx="132623" cy="13262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FA7FD11-3DAC-C6A7-D54B-FE437E7FF7D1}"/>
              </a:ext>
            </a:extLst>
          </p:cNvPr>
          <p:cNvSpPr txBox="1"/>
          <p:nvPr/>
        </p:nvSpPr>
        <p:spPr>
          <a:xfrm>
            <a:off x="6666269" y="1338190"/>
            <a:ext cx="828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</a:t>
            </a:r>
            <a:r>
              <a:rPr lang="en-CN" sz="800" dirty="0"/>
              <a:t>ense feature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1A8034B-DD34-09FF-827A-9ACABDFF86D2}"/>
              </a:ext>
            </a:extLst>
          </p:cNvPr>
          <p:cNvSpPr txBox="1"/>
          <p:nvPr/>
        </p:nvSpPr>
        <p:spPr>
          <a:xfrm>
            <a:off x="6667580" y="293050"/>
            <a:ext cx="828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Output</a:t>
            </a:r>
            <a:endParaRPr lang="en-CN" sz="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937B9DB-4FC0-9C89-6389-9E39FE4B630B}"/>
              </a:ext>
            </a:extLst>
          </p:cNvPr>
          <p:cNvSpPr txBox="1"/>
          <p:nvPr/>
        </p:nvSpPr>
        <p:spPr>
          <a:xfrm>
            <a:off x="6675143" y="2080083"/>
            <a:ext cx="828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Sparse</a:t>
            </a:r>
            <a:r>
              <a:rPr lang="en-CN" sz="800" dirty="0"/>
              <a:t> feature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A8AE023-93E1-C209-8BCF-9A41A9C302F3}"/>
              </a:ext>
            </a:extLst>
          </p:cNvPr>
          <p:cNvSpPr txBox="1"/>
          <p:nvPr/>
        </p:nvSpPr>
        <p:spPr>
          <a:xfrm>
            <a:off x="6660603" y="1695985"/>
            <a:ext cx="828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Embedding vec</a:t>
            </a:r>
            <a:endParaRPr lang="en-CN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23C9AB2-2B64-7CE3-2EE6-F73B4FEA3271}"/>
              </a:ext>
            </a:extLst>
          </p:cNvPr>
          <p:cNvSpPr txBox="1"/>
          <p:nvPr/>
        </p:nvSpPr>
        <p:spPr>
          <a:xfrm>
            <a:off x="6687824" y="980395"/>
            <a:ext cx="828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Deep layer</a:t>
            </a:r>
            <a:endParaRPr lang="en-CN" sz="8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ED077F9-CDDB-F4EC-6C40-ED64EC7DA91C}"/>
              </a:ext>
            </a:extLst>
          </p:cNvPr>
          <p:cNvSpPr txBox="1"/>
          <p:nvPr/>
        </p:nvSpPr>
        <p:spPr>
          <a:xfrm>
            <a:off x="6687824" y="636780"/>
            <a:ext cx="828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Cross layer</a:t>
            </a:r>
            <a:endParaRPr lang="en-CN" sz="800" dirty="0"/>
          </a:p>
        </p:txBody>
      </p:sp>
    </p:spTree>
    <p:extLst>
      <p:ext uri="{BB962C8B-B14F-4D97-AF65-F5344CB8AC3E}">
        <p14:creationId xmlns:p14="http://schemas.microsoft.com/office/powerpoint/2010/main" val="102176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E6B49B-6F9F-B385-BE91-BDBD5E40C415}"/>
              </a:ext>
            </a:extLst>
          </p:cNvPr>
          <p:cNvSpPr/>
          <p:nvPr/>
        </p:nvSpPr>
        <p:spPr>
          <a:xfrm>
            <a:off x="1127160" y="1623480"/>
            <a:ext cx="109332" cy="109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E86EB-95B7-69DA-A3E3-F18E44DE52F3}"/>
              </a:ext>
            </a:extLst>
          </p:cNvPr>
          <p:cNvSpPr/>
          <p:nvPr/>
        </p:nvSpPr>
        <p:spPr>
          <a:xfrm>
            <a:off x="1127160" y="1727841"/>
            <a:ext cx="109332" cy="109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07367-25B3-43D0-9877-2E12B761ECC8}"/>
              </a:ext>
            </a:extLst>
          </p:cNvPr>
          <p:cNvSpPr/>
          <p:nvPr/>
        </p:nvSpPr>
        <p:spPr>
          <a:xfrm>
            <a:off x="1127160" y="1837171"/>
            <a:ext cx="109332" cy="109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AD3F7-53BE-73F1-C019-7B69EBEBF7F3}"/>
              </a:ext>
            </a:extLst>
          </p:cNvPr>
          <p:cNvSpPr/>
          <p:nvPr/>
        </p:nvSpPr>
        <p:spPr>
          <a:xfrm>
            <a:off x="1127160" y="1941532"/>
            <a:ext cx="109332" cy="109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A1124-639F-F010-B7E7-69DABBC10FD7}"/>
              </a:ext>
            </a:extLst>
          </p:cNvPr>
          <p:cNvSpPr/>
          <p:nvPr/>
        </p:nvSpPr>
        <p:spPr>
          <a:xfrm>
            <a:off x="1127160" y="2050862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8EDADF-F823-0613-0385-BE8CB8DCB17E}"/>
              </a:ext>
            </a:extLst>
          </p:cNvPr>
          <p:cNvSpPr/>
          <p:nvPr/>
        </p:nvSpPr>
        <p:spPr>
          <a:xfrm>
            <a:off x="1127160" y="2168584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3C23C-0704-ECFD-CB33-A1DB6442B9C7}"/>
              </a:ext>
            </a:extLst>
          </p:cNvPr>
          <p:cNvSpPr/>
          <p:nvPr/>
        </p:nvSpPr>
        <p:spPr>
          <a:xfrm>
            <a:off x="1127160" y="2284304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24570B-8AD4-33A9-3E24-E2319E36D43F}"/>
              </a:ext>
            </a:extLst>
          </p:cNvPr>
          <p:cNvSpPr/>
          <p:nvPr/>
        </p:nvSpPr>
        <p:spPr>
          <a:xfrm>
            <a:off x="1127160" y="2388665"/>
            <a:ext cx="109332" cy="109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3AD5A-0F66-F261-9277-AD31AAA1D3B9}"/>
              </a:ext>
            </a:extLst>
          </p:cNvPr>
          <p:cNvSpPr/>
          <p:nvPr/>
        </p:nvSpPr>
        <p:spPr>
          <a:xfrm>
            <a:off x="1127160" y="2497995"/>
            <a:ext cx="109332" cy="109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5762E2-A771-0989-0258-6EC772591AF9}"/>
              </a:ext>
            </a:extLst>
          </p:cNvPr>
          <p:cNvSpPr/>
          <p:nvPr/>
        </p:nvSpPr>
        <p:spPr>
          <a:xfrm>
            <a:off x="1127160" y="2602356"/>
            <a:ext cx="109332" cy="109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80DB13-59AA-F5C2-AE09-20DC298A89BB}"/>
              </a:ext>
            </a:extLst>
          </p:cNvPr>
          <p:cNvSpPr/>
          <p:nvPr/>
        </p:nvSpPr>
        <p:spPr>
          <a:xfrm>
            <a:off x="1127160" y="2711686"/>
            <a:ext cx="109332" cy="109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D2A227-3AFF-5AE7-DF83-6FB034DA38EC}"/>
              </a:ext>
            </a:extLst>
          </p:cNvPr>
          <p:cNvSpPr/>
          <p:nvPr/>
        </p:nvSpPr>
        <p:spPr>
          <a:xfrm>
            <a:off x="1127160" y="2829408"/>
            <a:ext cx="109332" cy="109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64FC8-45A0-0977-4485-9F6CCBBAD98D}"/>
              </a:ext>
            </a:extLst>
          </p:cNvPr>
          <p:cNvSpPr txBox="1"/>
          <p:nvPr/>
        </p:nvSpPr>
        <p:spPr>
          <a:xfrm>
            <a:off x="434080" y="1637116"/>
            <a:ext cx="67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user features</a:t>
            </a:r>
            <a:endParaRPr lang="en-CN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286081-5BB7-BA23-3364-0564BF44E654}"/>
              </a:ext>
            </a:extLst>
          </p:cNvPr>
          <p:cNvSpPr txBox="1"/>
          <p:nvPr/>
        </p:nvSpPr>
        <p:spPr>
          <a:xfrm>
            <a:off x="434082" y="2061009"/>
            <a:ext cx="67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item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features</a:t>
            </a:r>
            <a:endParaRPr lang="en-CN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9346E-8650-2541-398C-58B46817E4A9}"/>
              </a:ext>
            </a:extLst>
          </p:cNvPr>
          <p:cNvSpPr txBox="1"/>
          <p:nvPr/>
        </p:nvSpPr>
        <p:spPr>
          <a:xfrm>
            <a:off x="434081" y="2497995"/>
            <a:ext cx="67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other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features</a:t>
            </a:r>
            <a:endParaRPr lang="en-CN" sz="1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23AFBC-3BD2-CD20-C2D1-734F19E179DA}"/>
              </a:ext>
            </a:extLst>
          </p:cNvPr>
          <p:cNvCxnSpPr/>
          <p:nvPr/>
        </p:nvCxnSpPr>
        <p:spPr>
          <a:xfrm>
            <a:off x="1329338" y="2261064"/>
            <a:ext cx="384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7862CD-0363-1643-E5FA-E8A06CE07303}"/>
              </a:ext>
            </a:extLst>
          </p:cNvPr>
          <p:cNvCxnSpPr/>
          <p:nvPr/>
        </p:nvCxnSpPr>
        <p:spPr>
          <a:xfrm flipV="1">
            <a:off x="1713539" y="1727841"/>
            <a:ext cx="0" cy="550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5FC344-623B-D78C-7573-989F5E59C34C}"/>
              </a:ext>
            </a:extLst>
          </p:cNvPr>
          <p:cNvCxnSpPr/>
          <p:nvPr/>
        </p:nvCxnSpPr>
        <p:spPr>
          <a:xfrm flipV="1">
            <a:off x="1713539" y="2225830"/>
            <a:ext cx="0" cy="550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717685-906D-EF36-5019-36241FAE3863}"/>
              </a:ext>
            </a:extLst>
          </p:cNvPr>
          <p:cNvCxnSpPr/>
          <p:nvPr/>
        </p:nvCxnSpPr>
        <p:spPr>
          <a:xfrm>
            <a:off x="1713539" y="1727841"/>
            <a:ext cx="52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C06E37-E59A-35CF-CADB-3FE30684FC6D}"/>
              </a:ext>
            </a:extLst>
          </p:cNvPr>
          <p:cNvCxnSpPr/>
          <p:nvPr/>
        </p:nvCxnSpPr>
        <p:spPr>
          <a:xfrm>
            <a:off x="1713539" y="2766351"/>
            <a:ext cx="530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22CA4D7-4F01-50C8-D51A-5D3F026869F9}"/>
              </a:ext>
            </a:extLst>
          </p:cNvPr>
          <p:cNvSpPr/>
          <p:nvPr/>
        </p:nvSpPr>
        <p:spPr>
          <a:xfrm>
            <a:off x="2243738" y="1415629"/>
            <a:ext cx="637977" cy="650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53B4C-C6FE-DA40-C101-9816DD47181B}"/>
              </a:ext>
            </a:extLst>
          </p:cNvPr>
          <p:cNvSpPr/>
          <p:nvPr/>
        </p:nvSpPr>
        <p:spPr>
          <a:xfrm>
            <a:off x="2236054" y="2487994"/>
            <a:ext cx="637977" cy="650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8818C1-F584-8AD7-2D1D-76F5A6722BEC}"/>
              </a:ext>
            </a:extLst>
          </p:cNvPr>
          <p:cNvSpPr txBox="1"/>
          <p:nvPr/>
        </p:nvSpPr>
        <p:spPr>
          <a:xfrm>
            <a:off x="2205570" y="2552660"/>
            <a:ext cx="7600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fully connected Network</a:t>
            </a:r>
            <a:endParaRPr kumimoji="0" lang="en-C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C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79AB89-6D3C-0E9E-D81D-244F1D2F7181}"/>
              </a:ext>
            </a:extLst>
          </p:cNvPr>
          <p:cNvSpPr txBox="1"/>
          <p:nvPr/>
        </p:nvSpPr>
        <p:spPr>
          <a:xfrm>
            <a:off x="2190587" y="1503370"/>
            <a:ext cx="808076" cy="40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Cross Network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211344-019D-DB37-B36B-FF4F24B4B1FC}"/>
              </a:ext>
            </a:extLst>
          </p:cNvPr>
          <p:cNvCxnSpPr>
            <a:cxnSpLocks/>
          </p:cNvCxnSpPr>
          <p:nvPr/>
        </p:nvCxnSpPr>
        <p:spPr>
          <a:xfrm>
            <a:off x="2951303" y="1740895"/>
            <a:ext cx="108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F9C0F6-C5D2-F603-DBF3-1F30D64F82C9}"/>
              </a:ext>
            </a:extLst>
          </p:cNvPr>
          <p:cNvCxnSpPr>
            <a:cxnSpLocks/>
          </p:cNvCxnSpPr>
          <p:nvPr/>
        </p:nvCxnSpPr>
        <p:spPr>
          <a:xfrm>
            <a:off x="2951303" y="2766351"/>
            <a:ext cx="108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C91687C-EA56-6895-8362-F577E9053D21}"/>
              </a:ext>
            </a:extLst>
          </p:cNvPr>
          <p:cNvSpPr/>
          <p:nvPr/>
        </p:nvSpPr>
        <p:spPr>
          <a:xfrm>
            <a:off x="4133932" y="1504541"/>
            <a:ext cx="109332" cy="1093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057A9D-44AC-E6FD-57D0-DDA5BC31085F}"/>
              </a:ext>
            </a:extLst>
          </p:cNvPr>
          <p:cNvSpPr/>
          <p:nvPr/>
        </p:nvSpPr>
        <p:spPr>
          <a:xfrm>
            <a:off x="4133932" y="1608900"/>
            <a:ext cx="109332" cy="1093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525F59-AF05-2949-D6BC-F6F0AA7E8053}"/>
              </a:ext>
            </a:extLst>
          </p:cNvPr>
          <p:cNvSpPr/>
          <p:nvPr/>
        </p:nvSpPr>
        <p:spPr>
          <a:xfrm>
            <a:off x="4133932" y="1718230"/>
            <a:ext cx="109332" cy="1093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866D49-3282-D32E-FCA2-88CBDC91F631}"/>
              </a:ext>
            </a:extLst>
          </p:cNvPr>
          <p:cNvSpPr/>
          <p:nvPr/>
        </p:nvSpPr>
        <p:spPr>
          <a:xfrm>
            <a:off x="4133932" y="1822591"/>
            <a:ext cx="109332" cy="1093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B838AC-46CD-955C-B56A-37F767D63E67}"/>
              </a:ext>
            </a:extLst>
          </p:cNvPr>
          <p:cNvSpPr/>
          <p:nvPr/>
        </p:nvSpPr>
        <p:spPr>
          <a:xfrm>
            <a:off x="4133932" y="1931920"/>
            <a:ext cx="109332" cy="1093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D46238-8A4E-67C9-0C5A-DE2E6561AD40}"/>
              </a:ext>
            </a:extLst>
          </p:cNvPr>
          <p:cNvSpPr/>
          <p:nvPr/>
        </p:nvSpPr>
        <p:spPr>
          <a:xfrm>
            <a:off x="4133930" y="2049959"/>
            <a:ext cx="109332" cy="1093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2126B1-7613-A028-E39A-D818B770D07C}"/>
              </a:ext>
            </a:extLst>
          </p:cNvPr>
          <p:cNvSpPr/>
          <p:nvPr/>
        </p:nvSpPr>
        <p:spPr>
          <a:xfrm>
            <a:off x="4124968" y="2525233"/>
            <a:ext cx="109332" cy="109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14193B-9466-5DBA-2545-A1EFE9E2378B}"/>
              </a:ext>
            </a:extLst>
          </p:cNvPr>
          <p:cNvSpPr/>
          <p:nvPr/>
        </p:nvSpPr>
        <p:spPr>
          <a:xfrm>
            <a:off x="4124968" y="2629592"/>
            <a:ext cx="109332" cy="109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00CC40-181B-3E13-397E-BC7DA411F167}"/>
              </a:ext>
            </a:extLst>
          </p:cNvPr>
          <p:cNvSpPr/>
          <p:nvPr/>
        </p:nvSpPr>
        <p:spPr>
          <a:xfrm>
            <a:off x="4124968" y="2738922"/>
            <a:ext cx="109332" cy="109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1C8363-6754-34B4-14A4-1B93A93E44A7}"/>
              </a:ext>
            </a:extLst>
          </p:cNvPr>
          <p:cNvSpPr/>
          <p:nvPr/>
        </p:nvSpPr>
        <p:spPr>
          <a:xfrm>
            <a:off x="4124968" y="2843283"/>
            <a:ext cx="109332" cy="109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5B4B0D-2D12-B71D-CB64-086F9E204A08}"/>
              </a:ext>
            </a:extLst>
          </p:cNvPr>
          <p:cNvSpPr/>
          <p:nvPr/>
        </p:nvSpPr>
        <p:spPr>
          <a:xfrm>
            <a:off x="4124968" y="2952612"/>
            <a:ext cx="109332" cy="109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483AED-5675-693A-7882-1E0540B6A40F}"/>
              </a:ext>
            </a:extLst>
          </p:cNvPr>
          <p:cNvSpPr/>
          <p:nvPr/>
        </p:nvSpPr>
        <p:spPr>
          <a:xfrm>
            <a:off x="4124966" y="3070651"/>
            <a:ext cx="109332" cy="109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34E5A11-835F-BF83-212D-491303885D1A}"/>
              </a:ext>
            </a:extLst>
          </p:cNvPr>
          <p:cNvCxnSpPr>
            <a:cxnSpLocks/>
            <a:stCxn id="45" idx="0"/>
          </p:cNvCxnSpPr>
          <p:nvPr/>
        </p:nvCxnSpPr>
        <p:spPr>
          <a:xfrm>
            <a:off x="4188598" y="1504541"/>
            <a:ext cx="475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08FBAF-6C36-22AF-1CCF-EE713D594C60}"/>
              </a:ext>
            </a:extLst>
          </p:cNvPr>
          <p:cNvCxnSpPr/>
          <p:nvPr/>
        </p:nvCxnSpPr>
        <p:spPr>
          <a:xfrm>
            <a:off x="4664208" y="1503370"/>
            <a:ext cx="0" cy="1676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60B34A-0EA2-6D7F-916A-50C1FEC6D98B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179632" y="3179981"/>
            <a:ext cx="484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6441DAA-B5E8-D865-94F7-82A60AAF14BB}"/>
              </a:ext>
            </a:extLst>
          </p:cNvPr>
          <p:cNvCxnSpPr/>
          <p:nvPr/>
        </p:nvCxnSpPr>
        <p:spPr>
          <a:xfrm>
            <a:off x="4664208" y="2388665"/>
            <a:ext cx="545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4E67022-B37D-0684-B3D6-F0A84EC5C72D}"/>
              </a:ext>
            </a:extLst>
          </p:cNvPr>
          <p:cNvSpPr/>
          <p:nvPr/>
        </p:nvSpPr>
        <p:spPr>
          <a:xfrm>
            <a:off x="5284882" y="2065463"/>
            <a:ext cx="707788" cy="654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EDCFD6-A406-7809-ECBE-A5E60291724D}"/>
              </a:ext>
            </a:extLst>
          </p:cNvPr>
          <p:cNvSpPr txBox="1"/>
          <p:nvPr/>
        </p:nvSpPr>
        <p:spPr>
          <a:xfrm>
            <a:off x="5263801" y="2130065"/>
            <a:ext cx="7288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fully connected layer</a:t>
            </a:r>
            <a:endParaRPr lang="en-CN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FBEE3F-AFD2-3844-E4E6-A5F1909E50BF}"/>
              </a:ext>
            </a:extLst>
          </p:cNvPr>
          <p:cNvCxnSpPr/>
          <p:nvPr/>
        </p:nvCxnSpPr>
        <p:spPr>
          <a:xfrm>
            <a:off x="5992669" y="2388665"/>
            <a:ext cx="545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96431A9-298E-493B-1807-4C4FDF421226}"/>
              </a:ext>
            </a:extLst>
          </p:cNvPr>
          <p:cNvSpPr/>
          <p:nvPr/>
        </p:nvSpPr>
        <p:spPr>
          <a:xfrm>
            <a:off x="6592812" y="2119261"/>
            <a:ext cx="109332" cy="109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4F0C81-7AE5-81C5-3370-618707A0D8D7}"/>
              </a:ext>
            </a:extLst>
          </p:cNvPr>
          <p:cNvSpPr/>
          <p:nvPr/>
        </p:nvSpPr>
        <p:spPr>
          <a:xfrm>
            <a:off x="6592812" y="2223620"/>
            <a:ext cx="109332" cy="109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 dirty="0">
              <a:highlight>
                <a:srgbClr val="FF0000"/>
              </a:highlight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FBED584-6C39-DB15-0A0F-181A3A79E117}"/>
              </a:ext>
            </a:extLst>
          </p:cNvPr>
          <p:cNvSpPr/>
          <p:nvPr/>
        </p:nvSpPr>
        <p:spPr>
          <a:xfrm>
            <a:off x="6592812" y="2332950"/>
            <a:ext cx="109332" cy="109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8D9DD5-CE35-C4D5-AFA6-A98AD6AC77DD}"/>
              </a:ext>
            </a:extLst>
          </p:cNvPr>
          <p:cNvSpPr/>
          <p:nvPr/>
        </p:nvSpPr>
        <p:spPr>
          <a:xfrm>
            <a:off x="6592812" y="2437311"/>
            <a:ext cx="109332" cy="109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904751-5887-74EB-90E0-22F579CD0187}"/>
              </a:ext>
            </a:extLst>
          </p:cNvPr>
          <p:cNvSpPr/>
          <p:nvPr/>
        </p:nvSpPr>
        <p:spPr>
          <a:xfrm>
            <a:off x="6592812" y="2546640"/>
            <a:ext cx="109332" cy="109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40B18E-89F7-EFC0-8D98-D25762A225E9}"/>
              </a:ext>
            </a:extLst>
          </p:cNvPr>
          <p:cNvSpPr/>
          <p:nvPr/>
        </p:nvSpPr>
        <p:spPr>
          <a:xfrm>
            <a:off x="6592812" y="2659080"/>
            <a:ext cx="109332" cy="109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1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295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169</Words>
  <Application>Microsoft Macintosh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Söhne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fj</dc:creator>
  <cp:lastModifiedBy>c fj</cp:lastModifiedBy>
  <cp:revision>46</cp:revision>
  <cp:lastPrinted>2023-03-23T06:17:28Z</cp:lastPrinted>
  <dcterms:created xsi:type="dcterms:W3CDTF">2023-03-23T05:58:01Z</dcterms:created>
  <dcterms:modified xsi:type="dcterms:W3CDTF">2023-03-27T02:56:17Z</dcterms:modified>
</cp:coreProperties>
</file>