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25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89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88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379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12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948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46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47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2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8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5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57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03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1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3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70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F406E2-14B8-444B-A636-E88ED9FB80D2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3D42-DD73-41B4-8155-6F39C43F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0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lgerian" panose="04020705040A02060702" pitchFamily="82" charset="0"/>
              </a:rPr>
              <a:t>DATA ANALYTICS PROJECT.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800" dirty="0" smtClean="0"/>
              <a:t>Presented by,</a:t>
            </a:r>
          </a:p>
          <a:p>
            <a:r>
              <a:rPr lang="en-GB" sz="1800" dirty="0" err="1" smtClean="0"/>
              <a:t>Tumusiime</a:t>
            </a:r>
            <a:r>
              <a:rPr lang="en-GB" sz="1800" dirty="0" smtClean="0"/>
              <a:t> Arnold</a:t>
            </a:r>
          </a:p>
          <a:p>
            <a:r>
              <a:rPr lang="en-GB" sz="1800" dirty="0" err="1" smtClean="0"/>
              <a:t>Muyanja</a:t>
            </a:r>
            <a:r>
              <a:rPr lang="en-GB" sz="1800" dirty="0" smtClean="0"/>
              <a:t> Rodney</a:t>
            </a:r>
          </a:p>
          <a:p>
            <a:r>
              <a:rPr lang="en-GB" sz="1800" dirty="0" err="1" smtClean="0"/>
              <a:t>Tusiime</a:t>
            </a:r>
            <a:r>
              <a:rPr lang="en-GB" sz="1800" dirty="0" smtClean="0"/>
              <a:t> Allan</a:t>
            </a:r>
          </a:p>
          <a:p>
            <a:r>
              <a:rPr lang="en-GB" sz="1800" dirty="0" err="1" smtClean="0"/>
              <a:t>Shyaka</a:t>
            </a:r>
            <a:r>
              <a:rPr lang="en-GB" sz="1800" dirty="0" smtClean="0"/>
              <a:t> Stephen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7269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680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lgerian" panose="04020705040A02060702" pitchFamily="82" charset="0"/>
              </a:rPr>
              <a:t>PROJECT CONCEPT</a:t>
            </a:r>
            <a:endParaRPr lang="en-GB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772" y="14109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This project is based on a Fraud detection dataset obtained from Kaggle.com. Our Main aim is to create a data pipeline that consists of the following key aspects;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Data Loading.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Data Wrangling.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Data Visualization.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01" y="2811439"/>
            <a:ext cx="5865481" cy="33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954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latin typeface="Algerian" panose="04020705040A02060702" pitchFamily="82" charset="0"/>
              </a:rPr>
              <a:t>REQUIREMENTS SPECIFICATION</a:t>
            </a:r>
            <a:endParaRPr lang="en-GB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883"/>
            <a:ext cx="10515600" cy="4380061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/>
              <a:t>Here we describe the use cases for our data analytics pipeline. This includes the actors in the use case diagram and the use cases.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56" y="2349795"/>
            <a:ext cx="7710985" cy="44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4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8410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lgerian" panose="04020705040A02060702" pitchFamily="82" charset="0"/>
              </a:rPr>
              <a:t>SYSTEM DESIGN SPECIFICATION</a:t>
            </a:r>
            <a:endParaRPr lang="en-GB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130" y="1452417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Here we describe the key components in the data pipeline, what they are, what they do and how they do it.</a:t>
            </a:r>
          </a:p>
          <a:p>
            <a:pPr marL="0" indent="0">
              <a:buNone/>
            </a:pPr>
            <a:r>
              <a:rPr lang="en-GB" sz="2000" dirty="0" smtClean="0"/>
              <a:t> 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81" y="2224585"/>
            <a:ext cx="6851175" cy="438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589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228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lgerian" panose="04020705040A02060702" pitchFamily="82" charset="0"/>
              </a:rPr>
              <a:t>IMPLEMENTATION REPORT</a:t>
            </a:r>
            <a:endParaRPr lang="en-GB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41946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Here we describe visualizations created from our dataset and come up with recommendations to the various stake holders.  Below are the created visuals.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04" y="2393051"/>
            <a:ext cx="4142933" cy="3891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779" y="2245603"/>
            <a:ext cx="5433237" cy="2188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779" y="4663104"/>
            <a:ext cx="5899076" cy="20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1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741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latin typeface="Algerian" panose="04020705040A02060702" pitchFamily="82" charset="0"/>
              </a:rPr>
              <a:t>More </a:t>
            </a:r>
            <a:r>
              <a:rPr lang="en-GB" sz="2400" dirty="0" smtClean="0">
                <a:latin typeface="Algerian" panose="04020705040A02060702" pitchFamily="82" charset="0"/>
              </a:rPr>
              <a:t>analysis visuals</a:t>
            </a:r>
            <a:endParaRPr lang="en-GB" sz="24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11" y="1616441"/>
            <a:ext cx="6100550" cy="4885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095" y="1616442"/>
            <a:ext cx="5650174" cy="48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242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142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Century Gothic</vt:lpstr>
      <vt:lpstr>Wingdings</vt:lpstr>
      <vt:lpstr>Wingdings 3</vt:lpstr>
      <vt:lpstr>Ion</vt:lpstr>
      <vt:lpstr>DATA ANALYTICS PROJECT.</vt:lpstr>
      <vt:lpstr>PROJECT CONCEPT</vt:lpstr>
      <vt:lpstr>REQUIREMENTS SPECIFICATION</vt:lpstr>
      <vt:lpstr>SYSTEM DESIGN SPECIFICATION</vt:lpstr>
      <vt:lpstr>IMPLEMENTATION REPORT</vt:lpstr>
      <vt:lpstr>More analysis visuals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PROJECT.</dc:title>
  <dc:creator>Vos</dc:creator>
  <cp:lastModifiedBy>Vos</cp:lastModifiedBy>
  <cp:revision>15</cp:revision>
  <dcterms:created xsi:type="dcterms:W3CDTF">2019-08-10T09:12:51Z</dcterms:created>
  <dcterms:modified xsi:type="dcterms:W3CDTF">2019-08-15T05:49:14Z</dcterms:modified>
</cp:coreProperties>
</file>