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6" r:id="rId2"/>
    <p:sldId id="262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 rtl="0">
      <a:defRPr lang="es-MX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7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F797C9-29ED-4168-B4A4-8AD34DD63BF8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7A934F6A-896D-4B2D-94E7-23963FD3A731}">
      <dgm:prSet phldrT="[Texto]"/>
      <dgm:spPr/>
      <dgm:t>
        <a:bodyPr/>
        <a:lstStyle/>
        <a:p>
          <a:r>
            <a:rPr lang="es-MX" dirty="0"/>
            <a:t>Tema</a:t>
          </a:r>
        </a:p>
      </dgm:t>
    </dgm:pt>
    <dgm:pt modelId="{7D046432-032C-46DF-9268-9C134C3846C4}" type="parTrans" cxnId="{9595399D-1F3B-4C6A-99A3-1FC913C03C95}">
      <dgm:prSet/>
      <dgm:spPr/>
      <dgm:t>
        <a:bodyPr/>
        <a:lstStyle/>
        <a:p>
          <a:endParaRPr lang="es-MX"/>
        </a:p>
      </dgm:t>
    </dgm:pt>
    <dgm:pt modelId="{3DF2CC34-AB98-4E20-8C4F-D469502AAE5D}" type="sibTrans" cxnId="{9595399D-1F3B-4C6A-99A3-1FC913C03C95}">
      <dgm:prSet/>
      <dgm:spPr/>
      <dgm:t>
        <a:bodyPr/>
        <a:lstStyle/>
        <a:p>
          <a:endParaRPr lang="es-MX"/>
        </a:p>
      </dgm:t>
    </dgm:pt>
    <dgm:pt modelId="{7BE2E45A-70D2-47F5-89FF-C7C52B4215C7}">
      <dgm:prSet phldrT="[Texto]"/>
      <dgm:spPr/>
      <dgm:t>
        <a:bodyPr/>
        <a:lstStyle/>
        <a:p>
          <a:r>
            <a:rPr lang="es-MX" dirty="0"/>
            <a:t>Clasificación de Audio (sentimientos)</a:t>
          </a:r>
        </a:p>
      </dgm:t>
    </dgm:pt>
    <dgm:pt modelId="{D665C629-F0FD-403F-9DE3-B104E4D6BB11}" type="parTrans" cxnId="{A11644FD-D656-4ADE-A445-21C0FDEE70F2}">
      <dgm:prSet/>
      <dgm:spPr/>
      <dgm:t>
        <a:bodyPr/>
        <a:lstStyle/>
        <a:p>
          <a:endParaRPr lang="es-MX"/>
        </a:p>
      </dgm:t>
    </dgm:pt>
    <dgm:pt modelId="{5B85AC33-D094-4479-93BB-D242BF0345AC}" type="sibTrans" cxnId="{A11644FD-D656-4ADE-A445-21C0FDEE70F2}">
      <dgm:prSet/>
      <dgm:spPr/>
      <dgm:t>
        <a:bodyPr/>
        <a:lstStyle/>
        <a:p>
          <a:endParaRPr lang="es-MX"/>
        </a:p>
      </dgm:t>
    </dgm:pt>
    <dgm:pt modelId="{CEB8FFB9-6549-48FA-A6E5-64F5116E3EA2}">
      <dgm:prSet phldrT="[Texto]"/>
      <dgm:spPr/>
      <dgm:t>
        <a:bodyPr/>
        <a:lstStyle/>
        <a:p>
          <a:r>
            <a:rPr lang="es-MX" dirty="0"/>
            <a:t>Problemática</a:t>
          </a:r>
        </a:p>
      </dgm:t>
    </dgm:pt>
    <dgm:pt modelId="{7CEE386F-B179-4BBD-9019-FF0F036AC13E}" type="parTrans" cxnId="{C2ACCF60-E5E8-4DEB-8110-C065A4B306BD}">
      <dgm:prSet/>
      <dgm:spPr/>
      <dgm:t>
        <a:bodyPr/>
        <a:lstStyle/>
        <a:p>
          <a:endParaRPr lang="es-MX"/>
        </a:p>
      </dgm:t>
    </dgm:pt>
    <dgm:pt modelId="{03DD5F62-82A0-4B15-89F8-29B695DB8E47}" type="sibTrans" cxnId="{C2ACCF60-E5E8-4DEB-8110-C065A4B306BD}">
      <dgm:prSet/>
      <dgm:spPr/>
      <dgm:t>
        <a:bodyPr/>
        <a:lstStyle/>
        <a:p>
          <a:endParaRPr lang="es-MX"/>
        </a:p>
      </dgm:t>
    </dgm:pt>
    <dgm:pt modelId="{A1425137-A80E-4363-85C1-5ACA27794DFA}">
      <dgm:prSet phldrT="[Texto]"/>
      <dgm:spPr/>
      <dgm:t>
        <a:bodyPr/>
        <a:lstStyle/>
        <a:p>
          <a:r>
            <a:rPr lang="es-MX" dirty="0"/>
            <a:t>Dicho proceso podría servir para Predicción del estado emocional de un cliente</a:t>
          </a:r>
        </a:p>
      </dgm:t>
    </dgm:pt>
    <dgm:pt modelId="{F54A9C71-71D7-4144-936F-0BE7F84C2CEF}" type="parTrans" cxnId="{3FCF26E0-8364-4A85-99BE-9A09CA57DE78}">
      <dgm:prSet/>
      <dgm:spPr/>
      <dgm:t>
        <a:bodyPr/>
        <a:lstStyle/>
        <a:p>
          <a:endParaRPr lang="es-MX"/>
        </a:p>
      </dgm:t>
    </dgm:pt>
    <dgm:pt modelId="{181A20C8-A123-4A03-BDC5-92C8FB0CA6D4}" type="sibTrans" cxnId="{3FCF26E0-8364-4A85-99BE-9A09CA57DE78}">
      <dgm:prSet/>
      <dgm:spPr/>
      <dgm:t>
        <a:bodyPr/>
        <a:lstStyle/>
        <a:p>
          <a:endParaRPr lang="es-MX"/>
        </a:p>
      </dgm:t>
    </dgm:pt>
    <dgm:pt modelId="{15073F3A-352F-4D71-8D2D-20D933506F9C}">
      <dgm:prSet phldrT="[Texto]"/>
      <dgm:spPr/>
      <dgm:t>
        <a:bodyPr/>
        <a:lstStyle/>
        <a:p>
          <a:r>
            <a:rPr lang="es-MX" dirty="0"/>
            <a:t>Datos</a:t>
          </a:r>
        </a:p>
      </dgm:t>
    </dgm:pt>
    <dgm:pt modelId="{8510B983-C304-4D59-BDDA-946D1BC24799}" type="parTrans" cxnId="{EC51DB58-EED0-474D-9AE2-89A974CAD5C8}">
      <dgm:prSet/>
      <dgm:spPr/>
      <dgm:t>
        <a:bodyPr/>
        <a:lstStyle/>
        <a:p>
          <a:endParaRPr lang="es-MX"/>
        </a:p>
      </dgm:t>
    </dgm:pt>
    <dgm:pt modelId="{C7F07224-3243-4A11-B2E5-472836215B9B}" type="sibTrans" cxnId="{EC51DB58-EED0-474D-9AE2-89A974CAD5C8}">
      <dgm:prSet/>
      <dgm:spPr/>
      <dgm:t>
        <a:bodyPr/>
        <a:lstStyle/>
        <a:p>
          <a:endParaRPr lang="es-MX"/>
        </a:p>
      </dgm:t>
    </dgm:pt>
    <dgm:pt modelId="{B9818F21-7C82-484E-924B-1B73EF677349}">
      <dgm:prSet phldrT="[Texto]"/>
      <dgm:spPr/>
      <dgm:t>
        <a:bodyPr/>
        <a:lstStyle/>
        <a:p>
          <a:r>
            <a:rPr lang="es-MX" dirty="0"/>
            <a:t>Archivos .</a:t>
          </a:r>
          <a:r>
            <a:rPr lang="es-MX" dirty="0" err="1"/>
            <a:t>wav</a:t>
          </a:r>
          <a:r>
            <a:rPr lang="es-MX" dirty="0"/>
            <a:t>, .mp3, etc.</a:t>
          </a:r>
        </a:p>
      </dgm:t>
    </dgm:pt>
    <dgm:pt modelId="{58199D87-2D7D-4EEA-A387-0F0545CFA9E0}" type="parTrans" cxnId="{76F399E9-86B1-4DB2-AADF-247C03B6D2B7}">
      <dgm:prSet/>
      <dgm:spPr/>
      <dgm:t>
        <a:bodyPr/>
        <a:lstStyle/>
        <a:p>
          <a:endParaRPr lang="es-MX"/>
        </a:p>
      </dgm:t>
    </dgm:pt>
    <dgm:pt modelId="{CE237850-1318-408D-BE98-E2F12C5B60B4}" type="sibTrans" cxnId="{76F399E9-86B1-4DB2-AADF-247C03B6D2B7}">
      <dgm:prSet/>
      <dgm:spPr/>
      <dgm:t>
        <a:bodyPr/>
        <a:lstStyle/>
        <a:p>
          <a:endParaRPr lang="es-MX"/>
        </a:p>
      </dgm:t>
    </dgm:pt>
    <dgm:pt modelId="{72448B28-D13A-4E45-8641-A10993C17F39}">
      <dgm:prSet phldrT="[Texto]"/>
      <dgm:spPr/>
      <dgm:t>
        <a:bodyPr/>
        <a:lstStyle/>
        <a:p>
          <a:r>
            <a:rPr lang="es-MX" dirty="0"/>
            <a:t>Fuente: </a:t>
          </a:r>
          <a:r>
            <a:rPr lang="es-MX" dirty="0" err="1"/>
            <a:t>Kaggle</a:t>
          </a:r>
          <a:endParaRPr lang="es-MX" dirty="0"/>
        </a:p>
      </dgm:t>
    </dgm:pt>
    <dgm:pt modelId="{4A96465A-110C-435B-B8B2-6FB7983D248C}" type="parTrans" cxnId="{DD204CDF-D636-4EC3-A023-A773414406A9}">
      <dgm:prSet/>
      <dgm:spPr/>
      <dgm:t>
        <a:bodyPr/>
        <a:lstStyle/>
        <a:p>
          <a:endParaRPr lang="es-MX"/>
        </a:p>
      </dgm:t>
    </dgm:pt>
    <dgm:pt modelId="{048C2E97-93D6-46FB-8F53-DFAA2D0E6C45}" type="sibTrans" cxnId="{DD204CDF-D636-4EC3-A023-A773414406A9}">
      <dgm:prSet/>
      <dgm:spPr/>
      <dgm:t>
        <a:bodyPr/>
        <a:lstStyle/>
        <a:p>
          <a:endParaRPr lang="es-MX"/>
        </a:p>
      </dgm:t>
    </dgm:pt>
    <dgm:pt modelId="{32F7DDF3-0A05-40F5-997A-C9376B1360E5}" type="pres">
      <dgm:prSet presAssocID="{95F797C9-29ED-4168-B4A4-8AD34DD63BF8}" presName="Name0" presStyleCnt="0">
        <dgm:presLayoutVars>
          <dgm:dir/>
          <dgm:resizeHandles val="exact"/>
        </dgm:presLayoutVars>
      </dgm:prSet>
      <dgm:spPr/>
    </dgm:pt>
    <dgm:pt modelId="{4EF6DB74-4F7F-4714-9170-35B73EA4972B}" type="pres">
      <dgm:prSet presAssocID="{7A934F6A-896D-4B2D-94E7-23963FD3A731}" presName="node" presStyleLbl="node1" presStyleIdx="0" presStyleCnt="3">
        <dgm:presLayoutVars>
          <dgm:bulletEnabled val="1"/>
        </dgm:presLayoutVars>
      </dgm:prSet>
      <dgm:spPr/>
    </dgm:pt>
    <dgm:pt modelId="{58294425-9E07-41CA-BE30-1FB6BF5BC1E9}" type="pres">
      <dgm:prSet presAssocID="{3DF2CC34-AB98-4E20-8C4F-D469502AAE5D}" presName="sibTrans" presStyleCnt="0"/>
      <dgm:spPr/>
    </dgm:pt>
    <dgm:pt modelId="{5D111A7F-7A1F-4E10-89BA-7642FA9F7EB6}" type="pres">
      <dgm:prSet presAssocID="{CEB8FFB9-6549-48FA-A6E5-64F5116E3EA2}" presName="node" presStyleLbl="node1" presStyleIdx="1" presStyleCnt="3">
        <dgm:presLayoutVars>
          <dgm:bulletEnabled val="1"/>
        </dgm:presLayoutVars>
      </dgm:prSet>
      <dgm:spPr/>
    </dgm:pt>
    <dgm:pt modelId="{04970B13-5E35-47A3-9053-03A7616D14AF}" type="pres">
      <dgm:prSet presAssocID="{03DD5F62-82A0-4B15-89F8-29B695DB8E47}" presName="sibTrans" presStyleCnt="0"/>
      <dgm:spPr/>
    </dgm:pt>
    <dgm:pt modelId="{6B36C652-9064-4FA7-940B-C69F409D77E5}" type="pres">
      <dgm:prSet presAssocID="{15073F3A-352F-4D71-8D2D-20D933506F9C}" presName="node" presStyleLbl="node1" presStyleIdx="2" presStyleCnt="3">
        <dgm:presLayoutVars>
          <dgm:bulletEnabled val="1"/>
        </dgm:presLayoutVars>
      </dgm:prSet>
      <dgm:spPr/>
    </dgm:pt>
  </dgm:ptLst>
  <dgm:cxnLst>
    <dgm:cxn modelId="{65CFAE10-F1B6-4B27-8971-5DF32E41FB81}" type="presOf" srcId="{7A934F6A-896D-4B2D-94E7-23963FD3A731}" destId="{4EF6DB74-4F7F-4714-9170-35B73EA4972B}" srcOrd="0" destOrd="0" presId="urn:microsoft.com/office/officeart/2005/8/layout/hList6"/>
    <dgm:cxn modelId="{C2ACCF60-E5E8-4DEB-8110-C065A4B306BD}" srcId="{95F797C9-29ED-4168-B4A4-8AD34DD63BF8}" destId="{CEB8FFB9-6549-48FA-A6E5-64F5116E3EA2}" srcOrd="1" destOrd="0" parTransId="{7CEE386F-B179-4BBD-9019-FF0F036AC13E}" sibTransId="{03DD5F62-82A0-4B15-89F8-29B695DB8E47}"/>
    <dgm:cxn modelId="{ABBABD47-F433-4808-B1C8-75578C2CD7BC}" type="presOf" srcId="{95F797C9-29ED-4168-B4A4-8AD34DD63BF8}" destId="{32F7DDF3-0A05-40F5-997A-C9376B1360E5}" srcOrd="0" destOrd="0" presId="urn:microsoft.com/office/officeart/2005/8/layout/hList6"/>
    <dgm:cxn modelId="{EC51DB58-EED0-474D-9AE2-89A974CAD5C8}" srcId="{95F797C9-29ED-4168-B4A4-8AD34DD63BF8}" destId="{15073F3A-352F-4D71-8D2D-20D933506F9C}" srcOrd="2" destOrd="0" parTransId="{8510B983-C304-4D59-BDDA-946D1BC24799}" sibTransId="{C7F07224-3243-4A11-B2E5-472836215B9B}"/>
    <dgm:cxn modelId="{1EC42986-D3DB-4AA7-BF5F-5E1F2B160950}" type="presOf" srcId="{7BE2E45A-70D2-47F5-89FF-C7C52B4215C7}" destId="{4EF6DB74-4F7F-4714-9170-35B73EA4972B}" srcOrd="0" destOrd="1" presId="urn:microsoft.com/office/officeart/2005/8/layout/hList6"/>
    <dgm:cxn modelId="{9595399D-1F3B-4C6A-99A3-1FC913C03C95}" srcId="{95F797C9-29ED-4168-B4A4-8AD34DD63BF8}" destId="{7A934F6A-896D-4B2D-94E7-23963FD3A731}" srcOrd="0" destOrd="0" parTransId="{7D046432-032C-46DF-9268-9C134C3846C4}" sibTransId="{3DF2CC34-AB98-4E20-8C4F-D469502AAE5D}"/>
    <dgm:cxn modelId="{764704A5-5FF6-4577-B14D-F8802267020E}" type="presOf" srcId="{15073F3A-352F-4D71-8D2D-20D933506F9C}" destId="{6B36C652-9064-4FA7-940B-C69F409D77E5}" srcOrd="0" destOrd="0" presId="urn:microsoft.com/office/officeart/2005/8/layout/hList6"/>
    <dgm:cxn modelId="{F4CBACAE-33EC-44BA-95DF-050CCD2BB5F7}" type="presOf" srcId="{A1425137-A80E-4363-85C1-5ACA27794DFA}" destId="{5D111A7F-7A1F-4E10-89BA-7642FA9F7EB6}" srcOrd="0" destOrd="1" presId="urn:microsoft.com/office/officeart/2005/8/layout/hList6"/>
    <dgm:cxn modelId="{4E1813B6-F9EB-4A31-8534-175289BCBA6D}" type="presOf" srcId="{B9818F21-7C82-484E-924B-1B73EF677349}" destId="{6B36C652-9064-4FA7-940B-C69F409D77E5}" srcOrd="0" destOrd="1" presId="urn:microsoft.com/office/officeart/2005/8/layout/hList6"/>
    <dgm:cxn modelId="{02D41BC9-F1F6-4B47-8928-5FE9FDB0517C}" type="presOf" srcId="{CEB8FFB9-6549-48FA-A6E5-64F5116E3EA2}" destId="{5D111A7F-7A1F-4E10-89BA-7642FA9F7EB6}" srcOrd="0" destOrd="0" presId="urn:microsoft.com/office/officeart/2005/8/layout/hList6"/>
    <dgm:cxn modelId="{268EDAD0-CE6D-4E8C-BD2D-490085A6F5C7}" type="presOf" srcId="{72448B28-D13A-4E45-8641-A10993C17F39}" destId="{6B36C652-9064-4FA7-940B-C69F409D77E5}" srcOrd="0" destOrd="2" presId="urn:microsoft.com/office/officeart/2005/8/layout/hList6"/>
    <dgm:cxn modelId="{DD204CDF-D636-4EC3-A023-A773414406A9}" srcId="{15073F3A-352F-4D71-8D2D-20D933506F9C}" destId="{72448B28-D13A-4E45-8641-A10993C17F39}" srcOrd="1" destOrd="0" parTransId="{4A96465A-110C-435B-B8B2-6FB7983D248C}" sibTransId="{048C2E97-93D6-46FB-8F53-DFAA2D0E6C45}"/>
    <dgm:cxn modelId="{3FCF26E0-8364-4A85-99BE-9A09CA57DE78}" srcId="{CEB8FFB9-6549-48FA-A6E5-64F5116E3EA2}" destId="{A1425137-A80E-4363-85C1-5ACA27794DFA}" srcOrd="0" destOrd="0" parTransId="{F54A9C71-71D7-4144-936F-0BE7F84C2CEF}" sibTransId="{181A20C8-A123-4A03-BDC5-92C8FB0CA6D4}"/>
    <dgm:cxn modelId="{76F399E9-86B1-4DB2-AADF-247C03B6D2B7}" srcId="{15073F3A-352F-4D71-8D2D-20D933506F9C}" destId="{B9818F21-7C82-484E-924B-1B73EF677349}" srcOrd="0" destOrd="0" parTransId="{58199D87-2D7D-4EEA-A387-0F0545CFA9E0}" sibTransId="{CE237850-1318-408D-BE98-E2F12C5B60B4}"/>
    <dgm:cxn modelId="{A11644FD-D656-4ADE-A445-21C0FDEE70F2}" srcId="{7A934F6A-896D-4B2D-94E7-23963FD3A731}" destId="{7BE2E45A-70D2-47F5-89FF-C7C52B4215C7}" srcOrd="0" destOrd="0" parTransId="{D665C629-F0FD-403F-9DE3-B104E4D6BB11}" sibTransId="{5B85AC33-D094-4479-93BB-D242BF0345AC}"/>
    <dgm:cxn modelId="{5530331A-9147-46F9-9ABD-AE7D9DCC0895}" type="presParOf" srcId="{32F7DDF3-0A05-40F5-997A-C9376B1360E5}" destId="{4EF6DB74-4F7F-4714-9170-35B73EA4972B}" srcOrd="0" destOrd="0" presId="urn:microsoft.com/office/officeart/2005/8/layout/hList6"/>
    <dgm:cxn modelId="{872115F4-EC32-4D0C-A816-9ECAA5B91B41}" type="presParOf" srcId="{32F7DDF3-0A05-40F5-997A-C9376B1360E5}" destId="{58294425-9E07-41CA-BE30-1FB6BF5BC1E9}" srcOrd="1" destOrd="0" presId="urn:microsoft.com/office/officeart/2005/8/layout/hList6"/>
    <dgm:cxn modelId="{279A8B4B-9FE2-4B01-94EE-966324A8A76F}" type="presParOf" srcId="{32F7DDF3-0A05-40F5-997A-C9376B1360E5}" destId="{5D111A7F-7A1F-4E10-89BA-7642FA9F7EB6}" srcOrd="2" destOrd="0" presId="urn:microsoft.com/office/officeart/2005/8/layout/hList6"/>
    <dgm:cxn modelId="{7E3C2BF4-AFFB-4025-B0FA-E166B7AB722A}" type="presParOf" srcId="{32F7DDF3-0A05-40F5-997A-C9376B1360E5}" destId="{04970B13-5E35-47A3-9053-03A7616D14AF}" srcOrd="3" destOrd="0" presId="urn:microsoft.com/office/officeart/2005/8/layout/hList6"/>
    <dgm:cxn modelId="{4EB5BD4F-6231-4567-894A-6FCB050A93FB}" type="presParOf" srcId="{32F7DDF3-0A05-40F5-997A-C9376B1360E5}" destId="{6B36C652-9064-4FA7-940B-C69F409D77E5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834E35-F9B0-40D5-82D9-79FB85E338F2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57AB90F8-3C0E-4887-880E-D7D3F494E4BF}">
      <dgm:prSet phldrT="[Texto]"/>
      <dgm:spPr/>
      <dgm:t>
        <a:bodyPr/>
        <a:lstStyle/>
        <a:p>
          <a:r>
            <a:rPr lang="es-MX" dirty="0"/>
            <a:t>Extracción y lectura de datos: </a:t>
          </a:r>
          <a:r>
            <a:rPr lang="es-MX" dirty="0" err="1"/>
            <a:t>parseo</a:t>
          </a:r>
          <a:r>
            <a:rPr lang="es-MX" dirty="0"/>
            <a:t> de los files en formato .</a:t>
          </a:r>
          <a:r>
            <a:rPr lang="es-MX" dirty="0" err="1"/>
            <a:t>wav</a:t>
          </a:r>
          <a:r>
            <a:rPr lang="es-MX" dirty="0"/>
            <a:t> y .mp3 en librerías de </a:t>
          </a:r>
          <a:r>
            <a:rPr lang="es-MX" dirty="0" err="1"/>
            <a:t>python</a:t>
          </a:r>
          <a:endParaRPr lang="es-MX" dirty="0"/>
        </a:p>
      </dgm:t>
    </dgm:pt>
    <dgm:pt modelId="{7F231992-E8DA-4E90-97F2-0A00C5E0F57D}" type="parTrans" cxnId="{0C6C66D8-D2BA-4AE0-AD85-116FDC48129B}">
      <dgm:prSet/>
      <dgm:spPr/>
      <dgm:t>
        <a:bodyPr/>
        <a:lstStyle/>
        <a:p>
          <a:endParaRPr lang="es-MX"/>
        </a:p>
      </dgm:t>
    </dgm:pt>
    <dgm:pt modelId="{107A16CF-21BB-47AD-AA03-B502D6F4103F}" type="sibTrans" cxnId="{0C6C66D8-D2BA-4AE0-AD85-116FDC48129B}">
      <dgm:prSet/>
      <dgm:spPr/>
      <dgm:t>
        <a:bodyPr/>
        <a:lstStyle/>
        <a:p>
          <a:endParaRPr lang="es-MX"/>
        </a:p>
      </dgm:t>
    </dgm:pt>
    <dgm:pt modelId="{7A7F8A53-6CBB-4A71-BD74-1B716E474C96}">
      <dgm:prSet phldrT="[Texto]"/>
      <dgm:spPr/>
      <dgm:t>
        <a:bodyPr/>
        <a:lstStyle/>
        <a:p>
          <a:r>
            <a:rPr lang="es-MX" b="0" i="0" dirty="0" err="1"/>
            <a:t>Feature</a:t>
          </a:r>
          <a:r>
            <a:rPr lang="es-MX" b="0" i="0" dirty="0"/>
            <a:t> </a:t>
          </a:r>
          <a:r>
            <a:rPr lang="es-MX" b="0" i="0" dirty="0" err="1"/>
            <a:t>Engineering</a:t>
          </a:r>
          <a:r>
            <a:rPr lang="es-MX" b="0" i="0" dirty="0"/>
            <a:t>: limpieza de datos, eliminación de tiempos vacíos, remoción de </a:t>
          </a:r>
          <a:r>
            <a:rPr lang="es-MX" b="0" i="0" dirty="0" err="1"/>
            <a:t>outliers</a:t>
          </a:r>
          <a:r>
            <a:rPr lang="es-MX" b="0" i="0" dirty="0"/>
            <a:t>, etc.</a:t>
          </a:r>
          <a:endParaRPr lang="es-MX" b="0" dirty="0"/>
        </a:p>
      </dgm:t>
    </dgm:pt>
    <dgm:pt modelId="{48AD44E8-C8CF-449B-89B4-7F31A4EF63F5}" type="parTrans" cxnId="{3C7771CC-A15C-425E-BE15-6879560F6186}">
      <dgm:prSet/>
      <dgm:spPr/>
      <dgm:t>
        <a:bodyPr/>
        <a:lstStyle/>
        <a:p>
          <a:endParaRPr lang="es-MX"/>
        </a:p>
      </dgm:t>
    </dgm:pt>
    <dgm:pt modelId="{59AFBD2C-8BF0-4293-886C-1E60F02C6341}" type="sibTrans" cxnId="{3C7771CC-A15C-425E-BE15-6879560F6186}">
      <dgm:prSet/>
      <dgm:spPr/>
      <dgm:t>
        <a:bodyPr/>
        <a:lstStyle/>
        <a:p>
          <a:endParaRPr lang="es-MX"/>
        </a:p>
      </dgm:t>
    </dgm:pt>
    <dgm:pt modelId="{C7886599-F405-409E-83D5-F5E8859B9951}">
      <dgm:prSet phldrT="[Texto]"/>
      <dgm:spPr/>
      <dgm:t>
        <a:bodyPr/>
        <a:lstStyle/>
        <a:p>
          <a:r>
            <a:rPr lang="es-MX" dirty="0"/>
            <a:t>Exploración de datos: espectrogramas, decibeles, etc.</a:t>
          </a:r>
        </a:p>
      </dgm:t>
    </dgm:pt>
    <dgm:pt modelId="{2F091A79-2A1D-4038-AB83-D8734303F96A}" type="parTrans" cxnId="{1ACE39DF-2297-4EDE-A0B9-7DE105E49FB8}">
      <dgm:prSet/>
      <dgm:spPr/>
      <dgm:t>
        <a:bodyPr/>
        <a:lstStyle/>
        <a:p>
          <a:endParaRPr lang="es-MX"/>
        </a:p>
      </dgm:t>
    </dgm:pt>
    <dgm:pt modelId="{1A548387-9D6C-4D30-A30A-77AD4041CF85}" type="sibTrans" cxnId="{1ACE39DF-2297-4EDE-A0B9-7DE105E49FB8}">
      <dgm:prSet/>
      <dgm:spPr/>
      <dgm:t>
        <a:bodyPr/>
        <a:lstStyle/>
        <a:p>
          <a:endParaRPr lang="es-MX"/>
        </a:p>
      </dgm:t>
    </dgm:pt>
    <dgm:pt modelId="{7262C24A-F512-47B8-968C-132F2FA28642}">
      <dgm:prSet/>
      <dgm:spPr/>
      <dgm:t>
        <a:bodyPr/>
        <a:lstStyle/>
        <a:p>
          <a:r>
            <a:rPr lang="es-MX" dirty="0"/>
            <a:t>Modelado y evaluación: </a:t>
          </a:r>
          <a:r>
            <a:rPr lang="es-MX" dirty="0" err="1"/>
            <a:t>splitting</a:t>
          </a:r>
          <a:r>
            <a:rPr lang="es-MX" dirty="0"/>
            <a:t> de los datos, modelo en sí, evaluación del mismo.</a:t>
          </a:r>
        </a:p>
      </dgm:t>
    </dgm:pt>
    <dgm:pt modelId="{D0AD0986-6263-423A-A0D4-ECDDA26C61F0}" type="parTrans" cxnId="{FF2F05CD-279F-4F9F-B3D4-2491D487669A}">
      <dgm:prSet/>
      <dgm:spPr/>
      <dgm:t>
        <a:bodyPr/>
        <a:lstStyle/>
        <a:p>
          <a:endParaRPr lang="es-MX"/>
        </a:p>
      </dgm:t>
    </dgm:pt>
    <dgm:pt modelId="{6C815BAD-6F77-45FE-99B7-858A945CE539}" type="sibTrans" cxnId="{FF2F05CD-279F-4F9F-B3D4-2491D487669A}">
      <dgm:prSet/>
      <dgm:spPr/>
      <dgm:t>
        <a:bodyPr/>
        <a:lstStyle/>
        <a:p>
          <a:endParaRPr lang="es-MX"/>
        </a:p>
      </dgm:t>
    </dgm:pt>
    <dgm:pt modelId="{887EB5BB-F97B-419D-943A-48D882029707}">
      <dgm:prSet/>
      <dgm:spPr/>
      <dgm:t>
        <a:bodyPr/>
        <a:lstStyle/>
        <a:p>
          <a:r>
            <a:rPr lang="es-MX" dirty="0"/>
            <a:t>Predicción de ciertos audios al azar.</a:t>
          </a:r>
        </a:p>
      </dgm:t>
    </dgm:pt>
    <dgm:pt modelId="{CF7F78AD-34AC-4792-8A61-12DC5C30C05B}" type="parTrans" cxnId="{6841F2C5-3D53-4053-8EEB-227061C67C18}">
      <dgm:prSet/>
      <dgm:spPr/>
      <dgm:t>
        <a:bodyPr/>
        <a:lstStyle/>
        <a:p>
          <a:endParaRPr lang="es-MX"/>
        </a:p>
      </dgm:t>
    </dgm:pt>
    <dgm:pt modelId="{168A10AE-8A7D-46DA-94BC-92B24F25A921}" type="sibTrans" cxnId="{6841F2C5-3D53-4053-8EEB-227061C67C18}">
      <dgm:prSet/>
      <dgm:spPr/>
      <dgm:t>
        <a:bodyPr/>
        <a:lstStyle/>
        <a:p>
          <a:endParaRPr lang="es-MX"/>
        </a:p>
      </dgm:t>
    </dgm:pt>
    <dgm:pt modelId="{4C545C24-618B-4B0A-9433-B5BB4F17FE11}" type="pres">
      <dgm:prSet presAssocID="{C6834E35-F9B0-40D5-82D9-79FB85E338F2}" presName="rootnode" presStyleCnt="0">
        <dgm:presLayoutVars>
          <dgm:chMax/>
          <dgm:chPref/>
          <dgm:dir/>
          <dgm:animLvl val="lvl"/>
        </dgm:presLayoutVars>
      </dgm:prSet>
      <dgm:spPr/>
    </dgm:pt>
    <dgm:pt modelId="{22E0F3F1-CB8E-4456-940F-897296FB8E23}" type="pres">
      <dgm:prSet presAssocID="{57AB90F8-3C0E-4887-880E-D7D3F494E4BF}" presName="composite" presStyleCnt="0"/>
      <dgm:spPr/>
    </dgm:pt>
    <dgm:pt modelId="{A6EDF5D7-7DA3-499A-AA8C-2FD2BFCA3DAC}" type="pres">
      <dgm:prSet presAssocID="{57AB90F8-3C0E-4887-880E-D7D3F494E4BF}" presName="LShape" presStyleLbl="alignNode1" presStyleIdx="0" presStyleCnt="9"/>
      <dgm:spPr/>
    </dgm:pt>
    <dgm:pt modelId="{19C6741D-8A4C-4ED9-8A36-69EF6E78D47A}" type="pres">
      <dgm:prSet presAssocID="{57AB90F8-3C0E-4887-880E-D7D3F494E4BF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261717A1-952D-4991-9ABD-FB9DB1010779}" type="pres">
      <dgm:prSet presAssocID="{57AB90F8-3C0E-4887-880E-D7D3F494E4BF}" presName="Triangle" presStyleLbl="alignNode1" presStyleIdx="1" presStyleCnt="9"/>
      <dgm:spPr/>
    </dgm:pt>
    <dgm:pt modelId="{68A07455-3519-4674-94F3-991A8DDCF162}" type="pres">
      <dgm:prSet presAssocID="{107A16CF-21BB-47AD-AA03-B502D6F4103F}" presName="sibTrans" presStyleCnt="0"/>
      <dgm:spPr/>
    </dgm:pt>
    <dgm:pt modelId="{6B002F7A-D40E-48FD-BBD2-64016C8FA0B5}" type="pres">
      <dgm:prSet presAssocID="{107A16CF-21BB-47AD-AA03-B502D6F4103F}" presName="space" presStyleCnt="0"/>
      <dgm:spPr/>
    </dgm:pt>
    <dgm:pt modelId="{2F6E68AB-DFF1-42CF-8DFB-2A83B55A0A56}" type="pres">
      <dgm:prSet presAssocID="{7A7F8A53-6CBB-4A71-BD74-1B716E474C96}" presName="composite" presStyleCnt="0"/>
      <dgm:spPr/>
    </dgm:pt>
    <dgm:pt modelId="{19A6ECD5-6B97-48D0-9677-AB0818D02190}" type="pres">
      <dgm:prSet presAssocID="{7A7F8A53-6CBB-4A71-BD74-1B716E474C96}" presName="LShape" presStyleLbl="alignNode1" presStyleIdx="2" presStyleCnt="9"/>
      <dgm:spPr/>
    </dgm:pt>
    <dgm:pt modelId="{40B1D20E-F2D2-40C5-8C45-9029BA25A363}" type="pres">
      <dgm:prSet presAssocID="{7A7F8A53-6CBB-4A71-BD74-1B716E474C96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5050231D-8744-4B29-BC33-5D87AC98DA74}" type="pres">
      <dgm:prSet presAssocID="{7A7F8A53-6CBB-4A71-BD74-1B716E474C96}" presName="Triangle" presStyleLbl="alignNode1" presStyleIdx="3" presStyleCnt="9"/>
      <dgm:spPr/>
    </dgm:pt>
    <dgm:pt modelId="{2B736C8F-807D-4E7C-B5E4-EE1A91565D89}" type="pres">
      <dgm:prSet presAssocID="{59AFBD2C-8BF0-4293-886C-1E60F02C6341}" presName="sibTrans" presStyleCnt="0"/>
      <dgm:spPr/>
    </dgm:pt>
    <dgm:pt modelId="{FAC55A5C-205E-4178-B3C5-56AE792A7F35}" type="pres">
      <dgm:prSet presAssocID="{59AFBD2C-8BF0-4293-886C-1E60F02C6341}" presName="space" presStyleCnt="0"/>
      <dgm:spPr/>
    </dgm:pt>
    <dgm:pt modelId="{5EBE1EB6-1E58-4F8B-8CDE-DEB0D0F95696}" type="pres">
      <dgm:prSet presAssocID="{C7886599-F405-409E-83D5-F5E8859B9951}" presName="composite" presStyleCnt="0"/>
      <dgm:spPr/>
    </dgm:pt>
    <dgm:pt modelId="{CE4C5ECD-5C4A-40DD-96F1-C8BC6734B691}" type="pres">
      <dgm:prSet presAssocID="{C7886599-F405-409E-83D5-F5E8859B9951}" presName="LShape" presStyleLbl="alignNode1" presStyleIdx="4" presStyleCnt="9"/>
      <dgm:spPr/>
    </dgm:pt>
    <dgm:pt modelId="{9A0FF16F-298D-4F93-B5A8-C7E3FF4C5731}" type="pres">
      <dgm:prSet presAssocID="{C7886599-F405-409E-83D5-F5E8859B9951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6608082E-4E97-4F4C-9836-BB2474CDF41E}" type="pres">
      <dgm:prSet presAssocID="{C7886599-F405-409E-83D5-F5E8859B9951}" presName="Triangle" presStyleLbl="alignNode1" presStyleIdx="5" presStyleCnt="9"/>
      <dgm:spPr/>
    </dgm:pt>
    <dgm:pt modelId="{C72F746A-A777-4911-A7CF-CA26B7E7F2E7}" type="pres">
      <dgm:prSet presAssocID="{1A548387-9D6C-4D30-A30A-77AD4041CF85}" presName="sibTrans" presStyleCnt="0"/>
      <dgm:spPr/>
    </dgm:pt>
    <dgm:pt modelId="{D78DA535-FD41-4BC3-967A-3F4AA81A4B1C}" type="pres">
      <dgm:prSet presAssocID="{1A548387-9D6C-4D30-A30A-77AD4041CF85}" presName="space" presStyleCnt="0"/>
      <dgm:spPr/>
    </dgm:pt>
    <dgm:pt modelId="{BEB9E9E0-A917-4411-83E9-D02352B1B1BB}" type="pres">
      <dgm:prSet presAssocID="{7262C24A-F512-47B8-968C-132F2FA28642}" presName="composite" presStyleCnt="0"/>
      <dgm:spPr/>
    </dgm:pt>
    <dgm:pt modelId="{68079A47-606B-4C91-81D8-ECA58DCBCC86}" type="pres">
      <dgm:prSet presAssocID="{7262C24A-F512-47B8-968C-132F2FA28642}" presName="LShape" presStyleLbl="alignNode1" presStyleIdx="6" presStyleCnt="9"/>
      <dgm:spPr/>
    </dgm:pt>
    <dgm:pt modelId="{E7CA1336-4F1A-4860-B8C0-D0A7D57277AA}" type="pres">
      <dgm:prSet presAssocID="{7262C24A-F512-47B8-968C-132F2FA28642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763256EA-CE5B-48E3-8BDC-21D2358D8ACE}" type="pres">
      <dgm:prSet presAssocID="{7262C24A-F512-47B8-968C-132F2FA28642}" presName="Triangle" presStyleLbl="alignNode1" presStyleIdx="7" presStyleCnt="9"/>
      <dgm:spPr/>
    </dgm:pt>
    <dgm:pt modelId="{42C52664-5190-45BE-A11D-F4B60608D4AF}" type="pres">
      <dgm:prSet presAssocID="{6C815BAD-6F77-45FE-99B7-858A945CE539}" presName="sibTrans" presStyleCnt="0"/>
      <dgm:spPr/>
    </dgm:pt>
    <dgm:pt modelId="{29469FE3-70E4-42AB-84AF-25B87979E47E}" type="pres">
      <dgm:prSet presAssocID="{6C815BAD-6F77-45FE-99B7-858A945CE539}" presName="space" presStyleCnt="0"/>
      <dgm:spPr/>
    </dgm:pt>
    <dgm:pt modelId="{059D05A7-53C2-42C8-99BB-B85BB250E842}" type="pres">
      <dgm:prSet presAssocID="{887EB5BB-F97B-419D-943A-48D882029707}" presName="composite" presStyleCnt="0"/>
      <dgm:spPr/>
    </dgm:pt>
    <dgm:pt modelId="{8EA4B37C-572E-4E15-9006-D13A99CF4D0B}" type="pres">
      <dgm:prSet presAssocID="{887EB5BB-F97B-419D-943A-48D882029707}" presName="LShape" presStyleLbl="alignNode1" presStyleIdx="8" presStyleCnt="9"/>
      <dgm:spPr/>
    </dgm:pt>
    <dgm:pt modelId="{3A5DEE84-9F5A-477B-A4F4-19EA38490C77}" type="pres">
      <dgm:prSet presAssocID="{887EB5BB-F97B-419D-943A-48D882029707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4AAAC701-CAE5-4DAE-AEDA-D0641072A63F}" type="presOf" srcId="{7262C24A-F512-47B8-968C-132F2FA28642}" destId="{E7CA1336-4F1A-4860-B8C0-D0A7D57277AA}" srcOrd="0" destOrd="0" presId="urn:microsoft.com/office/officeart/2009/3/layout/StepUpProcess"/>
    <dgm:cxn modelId="{80E6D20A-215A-407F-BC0B-67277158A40F}" type="presOf" srcId="{C7886599-F405-409E-83D5-F5E8859B9951}" destId="{9A0FF16F-298D-4F93-B5A8-C7E3FF4C5731}" srcOrd="0" destOrd="0" presId="urn:microsoft.com/office/officeart/2009/3/layout/StepUpProcess"/>
    <dgm:cxn modelId="{1719CD2F-A7BA-465B-8B0B-71C5245141B4}" type="presOf" srcId="{887EB5BB-F97B-419D-943A-48D882029707}" destId="{3A5DEE84-9F5A-477B-A4F4-19EA38490C77}" srcOrd="0" destOrd="0" presId="urn:microsoft.com/office/officeart/2009/3/layout/StepUpProcess"/>
    <dgm:cxn modelId="{0DA8689B-CC3C-425B-9806-AE3421AE22E4}" type="presOf" srcId="{C6834E35-F9B0-40D5-82D9-79FB85E338F2}" destId="{4C545C24-618B-4B0A-9433-B5BB4F17FE11}" srcOrd="0" destOrd="0" presId="urn:microsoft.com/office/officeart/2009/3/layout/StepUpProcess"/>
    <dgm:cxn modelId="{415A3EBE-47FB-41A9-99F6-EEF52F601EB3}" type="presOf" srcId="{57AB90F8-3C0E-4887-880E-D7D3F494E4BF}" destId="{19C6741D-8A4C-4ED9-8A36-69EF6E78D47A}" srcOrd="0" destOrd="0" presId="urn:microsoft.com/office/officeart/2009/3/layout/StepUpProcess"/>
    <dgm:cxn modelId="{6841F2C5-3D53-4053-8EEB-227061C67C18}" srcId="{C6834E35-F9B0-40D5-82D9-79FB85E338F2}" destId="{887EB5BB-F97B-419D-943A-48D882029707}" srcOrd="4" destOrd="0" parTransId="{CF7F78AD-34AC-4792-8A61-12DC5C30C05B}" sibTransId="{168A10AE-8A7D-46DA-94BC-92B24F25A921}"/>
    <dgm:cxn modelId="{3C7771CC-A15C-425E-BE15-6879560F6186}" srcId="{C6834E35-F9B0-40D5-82D9-79FB85E338F2}" destId="{7A7F8A53-6CBB-4A71-BD74-1B716E474C96}" srcOrd="1" destOrd="0" parTransId="{48AD44E8-C8CF-449B-89B4-7F31A4EF63F5}" sibTransId="{59AFBD2C-8BF0-4293-886C-1E60F02C6341}"/>
    <dgm:cxn modelId="{FF2F05CD-279F-4F9F-B3D4-2491D487669A}" srcId="{C6834E35-F9B0-40D5-82D9-79FB85E338F2}" destId="{7262C24A-F512-47B8-968C-132F2FA28642}" srcOrd="3" destOrd="0" parTransId="{D0AD0986-6263-423A-A0D4-ECDDA26C61F0}" sibTransId="{6C815BAD-6F77-45FE-99B7-858A945CE539}"/>
    <dgm:cxn modelId="{0C6C66D8-D2BA-4AE0-AD85-116FDC48129B}" srcId="{C6834E35-F9B0-40D5-82D9-79FB85E338F2}" destId="{57AB90F8-3C0E-4887-880E-D7D3F494E4BF}" srcOrd="0" destOrd="0" parTransId="{7F231992-E8DA-4E90-97F2-0A00C5E0F57D}" sibTransId="{107A16CF-21BB-47AD-AA03-B502D6F4103F}"/>
    <dgm:cxn modelId="{1ACE39DF-2297-4EDE-A0B9-7DE105E49FB8}" srcId="{C6834E35-F9B0-40D5-82D9-79FB85E338F2}" destId="{C7886599-F405-409E-83D5-F5E8859B9951}" srcOrd="2" destOrd="0" parTransId="{2F091A79-2A1D-4038-AB83-D8734303F96A}" sibTransId="{1A548387-9D6C-4D30-A30A-77AD4041CF85}"/>
    <dgm:cxn modelId="{E2AAF3E0-02CE-4564-B3AF-65BBAD59130E}" type="presOf" srcId="{7A7F8A53-6CBB-4A71-BD74-1B716E474C96}" destId="{40B1D20E-F2D2-40C5-8C45-9029BA25A363}" srcOrd="0" destOrd="0" presId="urn:microsoft.com/office/officeart/2009/3/layout/StepUpProcess"/>
    <dgm:cxn modelId="{8226BA51-F5E8-4170-A4CF-5220BC913800}" type="presParOf" srcId="{4C545C24-618B-4B0A-9433-B5BB4F17FE11}" destId="{22E0F3F1-CB8E-4456-940F-897296FB8E23}" srcOrd="0" destOrd="0" presId="urn:microsoft.com/office/officeart/2009/3/layout/StepUpProcess"/>
    <dgm:cxn modelId="{B181DB84-147F-49BE-9A0A-0D436950A91A}" type="presParOf" srcId="{22E0F3F1-CB8E-4456-940F-897296FB8E23}" destId="{A6EDF5D7-7DA3-499A-AA8C-2FD2BFCA3DAC}" srcOrd="0" destOrd="0" presId="urn:microsoft.com/office/officeart/2009/3/layout/StepUpProcess"/>
    <dgm:cxn modelId="{43BAFDB3-4CDA-412B-878F-AFE43E50F336}" type="presParOf" srcId="{22E0F3F1-CB8E-4456-940F-897296FB8E23}" destId="{19C6741D-8A4C-4ED9-8A36-69EF6E78D47A}" srcOrd="1" destOrd="0" presId="urn:microsoft.com/office/officeart/2009/3/layout/StepUpProcess"/>
    <dgm:cxn modelId="{C1466281-B334-44DD-B481-393302C2175A}" type="presParOf" srcId="{22E0F3F1-CB8E-4456-940F-897296FB8E23}" destId="{261717A1-952D-4991-9ABD-FB9DB1010779}" srcOrd="2" destOrd="0" presId="urn:microsoft.com/office/officeart/2009/3/layout/StepUpProcess"/>
    <dgm:cxn modelId="{A18F7881-2F01-42AB-8CA3-ADBB70736233}" type="presParOf" srcId="{4C545C24-618B-4B0A-9433-B5BB4F17FE11}" destId="{68A07455-3519-4674-94F3-991A8DDCF162}" srcOrd="1" destOrd="0" presId="urn:microsoft.com/office/officeart/2009/3/layout/StepUpProcess"/>
    <dgm:cxn modelId="{F636CE8B-3BB9-457F-9C9F-AB75B619531E}" type="presParOf" srcId="{68A07455-3519-4674-94F3-991A8DDCF162}" destId="{6B002F7A-D40E-48FD-BBD2-64016C8FA0B5}" srcOrd="0" destOrd="0" presId="urn:microsoft.com/office/officeart/2009/3/layout/StepUpProcess"/>
    <dgm:cxn modelId="{1F9656C9-644A-4F80-A8AD-E0853F801D4E}" type="presParOf" srcId="{4C545C24-618B-4B0A-9433-B5BB4F17FE11}" destId="{2F6E68AB-DFF1-42CF-8DFB-2A83B55A0A56}" srcOrd="2" destOrd="0" presId="urn:microsoft.com/office/officeart/2009/3/layout/StepUpProcess"/>
    <dgm:cxn modelId="{E1DB3441-A6E7-4CFA-81B9-F0416F89D24E}" type="presParOf" srcId="{2F6E68AB-DFF1-42CF-8DFB-2A83B55A0A56}" destId="{19A6ECD5-6B97-48D0-9677-AB0818D02190}" srcOrd="0" destOrd="0" presId="urn:microsoft.com/office/officeart/2009/3/layout/StepUpProcess"/>
    <dgm:cxn modelId="{2C2DE22D-1983-4500-AE77-10F2D9D8B042}" type="presParOf" srcId="{2F6E68AB-DFF1-42CF-8DFB-2A83B55A0A56}" destId="{40B1D20E-F2D2-40C5-8C45-9029BA25A363}" srcOrd="1" destOrd="0" presId="urn:microsoft.com/office/officeart/2009/3/layout/StepUpProcess"/>
    <dgm:cxn modelId="{077558B3-9F9F-4566-A4DF-E1B3E48038B1}" type="presParOf" srcId="{2F6E68AB-DFF1-42CF-8DFB-2A83B55A0A56}" destId="{5050231D-8744-4B29-BC33-5D87AC98DA74}" srcOrd="2" destOrd="0" presId="urn:microsoft.com/office/officeart/2009/3/layout/StepUpProcess"/>
    <dgm:cxn modelId="{C863DA4C-5C6E-4147-A10E-F9740AC4D22C}" type="presParOf" srcId="{4C545C24-618B-4B0A-9433-B5BB4F17FE11}" destId="{2B736C8F-807D-4E7C-B5E4-EE1A91565D89}" srcOrd="3" destOrd="0" presId="urn:microsoft.com/office/officeart/2009/3/layout/StepUpProcess"/>
    <dgm:cxn modelId="{E6FBB00A-9940-4113-BEC1-D3FAE765C8A7}" type="presParOf" srcId="{2B736C8F-807D-4E7C-B5E4-EE1A91565D89}" destId="{FAC55A5C-205E-4178-B3C5-56AE792A7F35}" srcOrd="0" destOrd="0" presId="urn:microsoft.com/office/officeart/2009/3/layout/StepUpProcess"/>
    <dgm:cxn modelId="{C15311A5-DE45-4CE8-B635-D7DEF4B60447}" type="presParOf" srcId="{4C545C24-618B-4B0A-9433-B5BB4F17FE11}" destId="{5EBE1EB6-1E58-4F8B-8CDE-DEB0D0F95696}" srcOrd="4" destOrd="0" presId="urn:microsoft.com/office/officeart/2009/3/layout/StepUpProcess"/>
    <dgm:cxn modelId="{77F21675-D42E-4BAE-9051-148724C150D6}" type="presParOf" srcId="{5EBE1EB6-1E58-4F8B-8CDE-DEB0D0F95696}" destId="{CE4C5ECD-5C4A-40DD-96F1-C8BC6734B691}" srcOrd="0" destOrd="0" presId="urn:microsoft.com/office/officeart/2009/3/layout/StepUpProcess"/>
    <dgm:cxn modelId="{B5BB138B-D7A3-4B46-BA74-01D1180BCC0F}" type="presParOf" srcId="{5EBE1EB6-1E58-4F8B-8CDE-DEB0D0F95696}" destId="{9A0FF16F-298D-4F93-B5A8-C7E3FF4C5731}" srcOrd="1" destOrd="0" presId="urn:microsoft.com/office/officeart/2009/3/layout/StepUpProcess"/>
    <dgm:cxn modelId="{23B579FF-537C-4DF3-8B19-6FBF48E1CE3E}" type="presParOf" srcId="{5EBE1EB6-1E58-4F8B-8CDE-DEB0D0F95696}" destId="{6608082E-4E97-4F4C-9836-BB2474CDF41E}" srcOrd="2" destOrd="0" presId="urn:microsoft.com/office/officeart/2009/3/layout/StepUpProcess"/>
    <dgm:cxn modelId="{2276A8B7-CF30-49DD-B61F-A884D96D13A3}" type="presParOf" srcId="{4C545C24-618B-4B0A-9433-B5BB4F17FE11}" destId="{C72F746A-A777-4911-A7CF-CA26B7E7F2E7}" srcOrd="5" destOrd="0" presId="urn:microsoft.com/office/officeart/2009/3/layout/StepUpProcess"/>
    <dgm:cxn modelId="{2E2CEC3A-9D62-4A6D-B1AB-6F91108E821A}" type="presParOf" srcId="{C72F746A-A777-4911-A7CF-CA26B7E7F2E7}" destId="{D78DA535-FD41-4BC3-967A-3F4AA81A4B1C}" srcOrd="0" destOrd="0" presId="urn:microsoft.com/office/officeart/2009/3/layout/StepUpProcess"/>
    <dgm:cxn modelId="{EE4A30C8-C39B-4B76-B9B0-08AF12D31DD2}" type="presParOf" srcId="{4C545C24-618B-4B0A-9433-B5BB4F17FE11}" destId="{BEB9E9E0-A917-4411-83E9-D02352B1B1BB}" srcOrd="6" destOrd="0" presId="urn:microsoft.com/office/officeart/2009/3/layout/StepUpProcess"/>
    <dgm:cxn modelId="{7727DDE5-D5B9-4247-9D75-C85A3102620D}" type="presParOf" srcId="{BEB9E9E0-A917-4411-83E9-D02352B1B1BB}" destId="{68079A47-606B-4C91-81D8-ECA58DCBCC86}" srcOrd="0" destOrd="0" presId="urn:microsoft.com/office/officeart/2009/3/layout/StepUpProcess"/>
    <dgm:cxn modelId="{433B3D90-36F1-4A2A-8368-741E11CD95CA}" type="presParOf" srcId="{BEB9E9E0-A917-4411-83E9-D02352B1B1BB}" destId="{E7CA1336-4F1A-4860-B8C0-D0A7D57277AA}" srcOrd="1" destOrd="0" presId="urn:microsoft.com/office/officeart/2009/3/layout/StepUpProcess"/>
    <dgm:cxn modelId="{10DFACEB-EAD8-41B7-AFDE-BBF6F085B341}" type="presParOf" srcId="{BEB9E9E0-A917-4411-83E9-D02352B1B1BB}" destId="{763256EA-CE5B-48E3-8BDC-21D2358D8ACE}" srcOrd="2" destOrd="0" presId="urn:microsoft.com/office/officeart/2009/3/layout/StepUpProcess"/>
    <dgm:cxn modelId="{CA1960BA-1322-4F53-913F-EEDE722ACF78}" type="presParOf" srcId="{4C545C24-618B-4B0A-9433-B5BB4F17FE11}" destId="{42C52664-5190-45BE-A11D-F4B60608D4AF}" srcOrd="7" destOrd="0" presId="urn:microsoft.com/office/officeart/2009/3/layout/StepUpProcess"/>
    <dgm:cxn modelId="{DDDD8874-9859-4D34-80AC-06E8F1A9FC11}" type="presParOf" srcId="{42C52664-5190-45BE-A11D-F4B60608D4AF}" destId="{29469FE3-70E4-42AB-84AF-25B87979E47E}" srcOrd="0" destOrd="0" presId="urn:microsoft.com/office/officeart/2009/3/layout/StepUpProcess"/>
    <dgm:cxn modelId="{F9BC616F-298A-4C5B-993F-AFF01DB0781D}" type="presParOf" srcId="{4C545C24-618B-4B0A-9433-B5BB4F17FE11}" destId="{059D05A7-53C2-42C8-99BB-B85BB250E842}" srcOrd="8" destOrd="0" presId="urn:microsoft.com/office/officeart/2009/3/layout/StepUpProcess"/>
    <dgm:cxn modelId="{06647361-B654-4080-A380-21ABB998C298}" type="presParOf" srcId="{059D05A7-53C2-42C8-99BB-B85BB250E842}" destId="{8EA4B37C-572E-4E15-9006-D13A99CF4D0B}" srcOrd="0" destOrd="0" presId="urn:microsoft.com/office/officeart/2009/3/layout/StepUpProcess"/>
    <dgm:cxn modelId="{0ECFBD2E-BC06-4E56-BF9B-84A751C63328}" type="presParOf" srcId="{059D05A7-53C2-42C8-99BB-B85BB250E842}" destId="{3A5DEE84-9F5A-477B-A4F4-19EA38490C77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20088D-A4B2-4F1E-9651-16280B783D0B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E1FC4664-819A-47BE-A6D8-BB0BF3FFE4EA}">
      <dgm:prSet phldrT="[Texto]"/>
      <dgm:spPr/>
      <dgm:t>
        <a:bodyPr/>
        <a:lstStyle/>
        <a:p>
          <a:r>
            <a:rPr lang="es-ES_tradnl" dirty="0">
              <a:latin typeface="+mj-lt"/>
            </a:rPr>
            <a:t>¿Qué está buscando? </a:t>
          </a:r>
          <a:endParaRPr lang="es-MX" dirty="0"/>
        </a:p>
      </dgm:t>
    </dgm:pt>
    <dgm:pt modelId="{A5EDCC2C-57C3-46B5-8159-55A7BBE89BA3}" type="parTrans" cxnId="{479071C6-EFBD-4AB9-B199-235C8362C76A}">
      <dgm:prSet/>
      <dgm:spPr/>
      <dgm:t>
        <a:bodyPr/>
        <a:lstStyle/>
        <a:p>
          <a:endParaRPr lang="es-MX"/>
        </a:p>
      </dgm:t>
    </dgm:pt>
    <dgm:pt modelId="{FACD3F72-3590-480B-AD60-9E624BF7EE21}" type="sibTrans" cxnId="{479071C6-EFBD-4AB9-B199-235C8362C76A}">
      <dgm:prSet/>
      <dgm:spPr/>
      <dgm:t>
        <a:bodyPr/>
        <a:lstStyle/>
        <a:p>
          <a:endParaRPr lang="es-MX"/>
        </a:p>
      </dgm:t>
    </dgm:pt>
    <dgm:pt modelId="{F6AA37B0-029E-4DB8-A3B3-35F1CC23A951}">
      <dgm:prSet phldrT="[Texto]"/>
      <dgm:spPr/>
      <dgm:t>
        <a:bodyPr/>
        <a:lstStyle/>
        <a:p>
          <a:r>
            <a:rPr lang="es-MX" dirty="0"/>
            <a:t>Predicción de audios (clasificación de sentimiento)</a:t>
          </a:r>
        </a:p>
      </dgm:t>
    </dgm:pt>
    <dgm:pt modelId="{2D039128-EB26-4E17-A57F-141943BC5087}" type="parTrans" cxnId="{F79C2BFD-A8CD-4F84-BD0B-B16110721557}">
      <dgm:prSet/>
      <dgm:spPr/>
      <dgm:t>
        <a:bodyPr/>
        <a:lstStyle/>
        <a:p>
          <a:endParaRPr lang="es-MX"/>
        </a:p>
      </dgm:t>
    </dgm:pt>
    <dgm:pt modelId="{B0BA9242-062C-4F22-A43D-BF1E5935D4A9}" type="sibTrans" cxnId="{F79C2BFD-A8CD-4F84-BD0B-B16110721557}">
      <dgm:prSet/>
      <dgm:spPr/>
      <dgm:t>
        <a:bodyPr/>
        <a:lstStyle/>
        <a:p>
          <a:endParaRPr lang="es-MX"/>
        </a:p>
      </dgm:t>
    </dgm:pt>
    <dgm:pt modelId="{660358FD-F913-474D-A175-592A505EAAF4}">
      <dgm:prSet phldrT="[Texto]"/>
      <dgm:spPr/>
      <dgm:t>
        <a:bodyPr/>
        <a:lstStyle/>
        <a:p>
          <a:r>
            <a:rPr lang="es-ES_tradnl" dirty="0">
              <a:latin typeface="+mj-lt"/>
            </a:rPr>
            <a:t>¿Refleja el problema?</a:t>
          </a:r>
          <a:endParaRPr lang="es-MX" dirty="0"/>
        </a:p>
      </dgm:t>
    </dgm:pt>
    <dgm:pt modelId="{30AE4BAB-2CCC-421B-86C6-31EBBEB96ABE}" type="parTrans" cxnId="{7E549D1C-D430-4120-BC83-31875AEA8A8E}">
      <dgm:prSet/>
      <dgm:spPr/>
      <dgm:t>
        <a:bodyPr/>
        <a:lstStyle/>
        <a:p>
          <a:endParaRPr lang="es-MX"/>
        </a:p>
      </dgm:t>
    </dgm:pt>
    <dgm:pt modelId="{D0ECD2DC-5F5A-4EB9-AEFB-92E95B4EE8C3}" type="sibTrans" cxnId="{7E549D1C-D430-4120-BC83-31875AEA8A8E}">
      <dgm:prSet/>
      <dgm:spPr/>
      <dgm:t>
        <a:bodyPr/>
        <a:lstStyle/>
        <a:p>
          <a:endParaRPr lang="es-MX"/>
        </a:p>
      </dgm:t>
    </dgm:pt>
    <dgm:pt modelId="{25178F3F-1C9A-4AF3-B2A7-1F1E55F7C60C}">
      <dgm:prSet phldrT="[Texto]"/>
      <dgm:spPr/>
      <dgm:t>
        <a:bodyPr/>
        <a:lstStyle/>
        <a:p>
          <a:r>
            <a:rPr lang="es-ES_tradnl" dirty="0">
              <a:latin typeface="+mj-lt"/>
            </a:rPr>
            <a:t>Tipos de relaciones a buscar</a:t>
          </a:r>
          <a:endParaRPr lang="es-MX" dirty="0"/>
        </a:p>
      </dgm:t>
    </dgm:pt>
    <dgm:pt modelId="{FE498B97-82C9-452A-BBCE-AF29CE555CE7}" type="parTrans" cxnId="{6A3D6E2B-A553-4D03-AAAA-11155E5D161B}">
      <dgm:prSet/>
      <dgm:spPr/>
      <dgm:t>
        <a:bodyPr/>
        <a:lstStyle/>
        <a:p>
          <a:endParaRPr lang="es-MX"/>
        </a:p>
      </dgm:t>
    </dgm:pt>
    <dgm:pt modelId="{8FCBD9C9-D663-4A67-829A-4C70EC4F1135}" type="sibTrans" cxnId="{6A3D6E2B-A553-4D03-AAAA-11155E5D161B}">
      <dgm:prSet/>
      <dgm:spPr/>
      <dgm:t>
        <a:bodyPr/>
        <a:lstStyle/>
        <a:p>
          <a:endParaRPr lang="es-MX"/>
        </a:p>
      </dgm:t>
    </dgm:pt>
    <dgm:pt modelId="{6EA8303A-C712-4468-A223-7BA45034DADA}">
      <dgm:prSet phldrT="[Texto]"/>
      <dgm:spPr/>
      <dgm:t>
        <a:bodyPr/>
        <a:lstStyle/>
        <a:p>
          <a:r>
            <a:rPr lang="es-MX" dirty="0"/>
            <a:t>Posibles patrones entre características de las ondas de sonido, sus decibeles, etc.</a:t>
          </a:r>
        </a:p>
      </dgm:t>
    </dgm:pt>
    <dgm:pt modelId="{08EDD228-53C6-4569-B3CC-BD26D97E2CF9}" type="parTrans" cxnId="{CBB3D866-4972-489E-9724-4B350A5C163F}">
      <dgm:prSet/>
      <dgm:spPr/>
      <dgm:t>
        <a:bodyPr/>
        <a:lstStyle/>
        <a:p>
          <a:endParaRPr lang="es-MX"/>
        </a:p>
      </dgm:t>
    </dgm:pt>
    <dgm:pt modelId="{DAE1D78A-F6C0-4091-9127-7DE196501A57}" type="sibTrans" cxnId="{CBB3D866-4972-489E-9724-4B350A5C163F}">
      <dgm:prSet/>
      <dgm:spPr/>
      <dgm:t>
        <a:bodyPr/>
        <a:lstStyle/>
        <a:p>
          <a:endParaRPr lang="es-MX"/>
        </a:p>
      </dgm:t>
    </dgm:pt>
    <dgm:pt modelId="{4A06AB2B-B1A9-49DE-BFB7-5150AFA973BB}">
      <dgm:prSet phldrT="[Texto]"/>
      <dgm:spPr/>
      <dgm:t>
        <a:bodyPr/>
        <a:lstStyle/>
        <a:p>
          <a:r>
            <a:rPr lang="es-MX" dirty="0"/>
            <a:t>No en sí; pero se puede aterrizar para caso de uso de una empresa interesada en predecir el estado de ánimo de clientes recién atendidos.</a:t>
          </a:r>
        </a:p>
      </dgm:t>
    </dgm:pt>
    <dgm:pt modelId="{48AF7DF7-45B2-42DD-A6FC-30E73049FEFC}" type="sibTrans" cxnId="{F1203C29-51E3-49B5-95EE-83A47396BFEE}">
      <dgm:prSet/>
      <dgm:spPr/>
      <dgm:t>
        <a:bodyPr/>
        <a:lstStyle/>
        <a:p>
          <a:endParaRPr lang="es-MX"/>
        </a:p>
      </dgm:t>
    </dgm:pt>
    <dgm:pt modelId="{0A64C7FA-C04B-4203-B415-5E06AEF9239A}" type="parTrans" cxnId="{F1203C29-51E3-49B5-95EE-83A47396BFEE}">
      <dgm:prSet/>
      <dgm:spPr/>
      <dgm:t>
        <a:bodyPr/>
        <a:lstStyle/>
        <a:p>
          <a:endParaRPr lang="es-MX"/>
        </a:p>
      </dgm:t>
    </dgm:pt>
    <dgm:pt modelId="{4AEF283F-7E28-4D3C-81CE-014F3E5F2E6C}" type="pres">
      <dgm:prSet presAssocID="{9720088D-A4B2-4F1E-9651-16280B783D0B}" presName="linearFlow" presStyleCnt="0">
        <dgm:presLayoutVars>
          <dgm:dir/>
          <dgm:animLvl val="lvl"/>
          <dgm:resizeHandles val="exact"/>
        </dgm:presLayoutVars>
      </dgm:prSet>
      <dgm:spPr/>
    </dgm:pt>
    <dgm:pt modelId="{10D73D26-F4CB-452C-A7C3-8BB420A8A0B0}" type="pres">
      <dgm:prSet presAssocID="{E1FC4664-819A-47BE-A6D8-BB0BF3FFE4EA}" presName="composite" presStyleCnt="0"/>
      <dgm:spPr/>
    </dgm:pt>
    <dgm:pt modelId="{52199A32-7985-41EA-A28E-F2569CC35FA6}" type="pres">
      <dgm:prSet presAssocID="{E1FC4664-819A-47BE-A6D8-BB0BF3FFE4EA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DC0D5BA0-5E21-463D-8C64-6D8B4E8A171A}" type="pres">
      <dgm:prSet presAssocID="{E1FC4664-819A-47BE-A6D8-BB0BF3FFE4EA}" presName="descendantText" presStyleLbl="alignAcc1" presStyleIdx="0" presStyleCnt="3">
        <dgm:presLayoutVars>
          <dgm:bulletEnabled val="1"/>
        </dgm:presLayoutVars>
      </dgm:prSet>
      <dgm:spPr/>
    </dgm:pt>
    <dgm:pt modelId="{E55BF402-E635-4854-B95A-59911AE2A841}" type="pres">
      <dgm:prSet presAssocID="{FACD3F72-3590-480B-AD60-9E624BF7EE21}" presName="sp" presStyleCnt="0"/>
      <dgm:spPr/>
    </dgm:pt>
    <dgm:pt modelId="{AB164947-15C7-4034-8E1A-0F8CD1EF3D4B}" type="pres">
      <dgm:prSet presAssocID="{660358FD-F913-474D-A175-592A505EAAF4}" presName="composite" presStyleCnt="0"/>
      <dgm:spPr/>
    </dgm:pt>
    <dgm:pt modelId="{10568358-08E9-434B-8D7D-616B5CDA8D69}" type="pres">
      <dgm:prSet presAssocID="{660358FD-F913-474D-A175-592A505EAAF4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342E4807-2016-4763-810A-2DCD33FE72DA}" type="pres">
      <dgm:prSet presAssocID="{660358FD-F913-474D-A175-592A505EAAF4}" presName="descendantText" presStyleLbl="alignAcc1" presStyleIdx="1" presStyleCnt="3">
        <dgm:presLayoutVars>
          <dgm:bulletEnabled val="1"/>
        </dgm:presLayoutVars>
      </dgm:prSet>
      <dgm:spPr/>
    </dgm:pt>
    <dgm:pt modelId="{064D572D-23B4-4123-B1A9-5FB6569D19D2}" type="pres">
      <dgm:prSet presAssocID="{D0ECD2DC-5F5A-4EB9-AEFB-92E95B4EE8C3}" presName="sp" presStyleCnt="0"/>
      <dgm:spPr/>
    </dgm:pt>
    <dgm:pt modelId="{71615A0F-EC6D-4E87-A128-11F6C03FDD37}" type="pres">
      <dgm:prSet presAssocID="{25178F3F-1C9A-4AF3-B2A7-1F1E55F7C60C}" presName="composite" presStyleCnt="0"/>
      <dgm:spPr/>
    </dgm:pt>
    <dgm:pt modelId="{1DE7532E-4707-4A2D-B7E3-01FCC0B0FCAB}" type="pres">
      <dgm:prSet presAssocID="{25178F3F-1C9A-4AF3-B2A7-1F1E55F7C60C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71908AE8-C5E0-499A-8117-DBCA18458E53}" type="pres">
      <dgm:prSet presAssocID="{25178F3F-1C9A-4AF3-B2A7-1F1E55F7C60C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0063580A-FC39-4987-B9DA-739B8502E04F}" type="presOf" srcId="{E1FC4664-819A-47BE-A6D8-BB0BF3FFE4EA}" destId="{52199A32-7985-41EA-A28E-F2569CC35FA6}" srcOrd="0" destOrd="0" presId="urn:microsoft.com/office/officeart/2005/8/layout/chevron2"/>
    <dgm:cxn modelId="{D5FD9614-CBB5-4184-8329-272B63000ABF}" type="presOf" srcId="{660358FD-F913-474D-A175-592A505EAAF4}" destId="{10568358-08E9-434B-8D7D-616B5CDA8D69}" srcOrd="0" destOrd="0" presId="urn:microsoft.com/office/officeart/2005/8/layout/chevron2"/>
    <dgm:cxn modelId="{7E549D1C-D430-4120-BC83-31875AEA8A8E}" srcId="{9720088D-A4B2-4F1E-9651-16280B783D0B}" destId="{660358FD-F913-474D-A175-592A505EAAF4}" srcOrd="1" destOrd="0" parTransId="{30AE4BAB-2CCC-421B-86C6-31EBBEB96ABE}" sibTransId="{D0ECD2DC-5F5A-4EB9-AEFB-92E95B4EE8C3}"/>
    <dgm:cxn modelId="{F1203C29-51E3-49B5-95EE-83A47396BFEE}" srcId="{660358FD-F913-474D-A175-592A505EAAF4}" destId="{4A06AB2B-B1A9-49DE-BFB7-5150AFA973BB}" srcOrd="0" destOrd="0" parTransId="{0A64C7FA-C04B-4203-B415-5E06AEF9239A}" sibTransId="{48AF7DF7-45B2-42DD-A6FC-30E73049FEFC}"/>
    <dgm:cxn modelId="{6A3D6E2B-A553-4D03-AAAA-11155E5D161B}" srcId="{9720088D-A4B2-4F1E-9651-16280B783D0B}" destId="{25178F3F-1C9A-4AF3-B2A7-1F1E55F7C60C}" srcOrd="2" destOrd="0" parTransId="{FE498B97-82C9-452A-BBCE-AF29CE555CE7}" sibTransId="{8FCBD9C9-D663-4A67-829A-4C70EC4F1135}"/>
    <dgm:cxn modelId="{DD04CC33-7C8C-4487-8975-432391691702}" type="presOf" srcId="{4A06AB2B-B1A9-49DE-BFB7-5150AFA973BB}" destId="{342E4807-2016-4763-810A-2DCD33FE72DA}" srcOrd="0" destOrd="0" presId="urn:microsoft.com/office/officeart/2005/8/layout/chevron2"/>
    <dgm:cxn modelId="{6EA3583E-2848-4306-A431-69BE1C3F1DDD}" type="presOf" srcId="{6EA8303A-C712-4468-A223-7BA45034DADA}" destId="{71908AE8-C5E0-499A-8117-DBCA18458E53}" srcOrd="0" destOrd="0" presId="urn:microsoft.com/office/officeart/2005/8/layout/chevron2"/>
    <dgm:cxn modelId="{CBB3D866-4972-489E-9724-4B350A5C163F}" srcId="{25178F3F-1C9A-4AF3-B2A7-1F1E55F7C60C}" destId="{6EA8303A-C712-4468-A223-7BA45034DADA}" srcOrd="0" destOrd="0" parTransId="{08EDD228-53C6-4569-B3CC-BD26D97E2CF9}" sibTransId="{DAE1D78A-F6C0-4091-9127-7DE196501A57}"/>
    <dgm:cxn modelId="{6C03B04E-FBEA-4AE1-B62C-C67085539742}" type="presOf" srcId="{9720088D-A4B2-4F1E-9651-16280B783D0B}" destId="{4AEF283F-7E28-4D3C-81CE-014F3E5F2E6C}" srcOrd="0" destOrd="0" presId="urn:microsoft.com/office/officeart/2005/8/layout/chevron2"/>
    <dgm:cxn modelId="{DFD63F7A-62AD-46EB-B352-649AB365A420}" type="presOf" srcId="{F6AA37B0-029E-4DB8-A3B3-35F1CC23A951}" destId="{DC0D5BA0-5E21-463D-8C64-6D8B4E8A171A}" srcOrd="0" destOrd="0" presId="urn:microsoft.com/office/officeart/2005/8/layout/chevron2"/>
    <dgm:cxn modelId="{479071C6-EFBD-4AB9-B199-235C8362C76A}" srcId="{9720088D-A4B2-4F1E-9651-16280B783D0B}" destId="{E1FC4664-819A-47BE-A6D8-BB0BF3FFE4EA}" srcOrd="0" destOrd="0" parTransId="{A5EDCC2C-57C3-46B5-8159-55A7BBE89BA3}" sibTransId="{FACD3F72-3590-480B-AD60-9E624BF7EE21}"/>
    <dgm:cxn modelId="{3284E6CA-A582-4187-8F32-5C3C4ECB6D89}" type="presOf" srcId="{25178F3F-1C9A-4AF3-B2A7-1F1E55F7C60C}" destId="{1DE7532E-4707-4A2D-B7E3-01FCC0B0FCAB}" srcOrd="0" destOrd="0" presId="urn:microsoft.com/office/officeart/2005/8/layout/chevron2"/>
    <dgm:cxn modelId="{F79C2BFD-A8CD-4F84-BD0B-B16110721557}" srcId="{E1FC4664-819A-47BE-A6D8-BB0BF3FFE4EA}" destId="{F6AA37B0-029E-4DB8-A3B3-35F1CC23A951}" srcOrd="0" destOrd="0" parTransId="{2D039128-EB26-4E17-A57F-141943BC5087}" sibTransId="{B0BA9242-062C-4F22-A43D-BF1E5935D4A9}"/>
    <dgm:cxn modelId="{B0677E09-E55F-45B4-AECF-BEFF07322FE9}" type="presParOf" srcId="{4AEF283F-7E28-4D3C-81CE-014F3E5F2E6C}" destId="{10D73D26-F4CB-452C-A7C3-8BB420A8A0B0}" srcOrd="0" destOrd="0" presId="urn:microsoft.com/office/officeart/2005/8/layout/chevron2"/>
    <dgm:cxn modelId="{B7530BB8-994F-4877-877C-007EB3B6AC68}" type="presParOf" srcId="{10D73D26-F4CB-452C-A7C3-8BB420A8A0B0}" destId="{52199A32-7985-41EA-A28E-F2569CC35FA6}" srcOrd="0" destOrd="0" presId="urn:microsoft.com/office/officeart/2005/8/layout/chevron2"/>
    <dgm:cxn modelId="{509B9DB7-9626-424B-B43C-6859F065710E}" type="presParOf" srcId="{10D73D26-F4CB-452C-A7C3-8BB420A8A0B0}" destId="{DC0D5BA0-5E21-463D-8C64-6D8B4E8A171A}" srcOrd="1" destOrd="0" presId="urn:microsoft.com/office/officeart/2005/8/layout/chevron2"/>
    <dgm:cxn modelId="{D998E205-B0F4-4786-B73D-93BCD809947C}" type="presParOf" srcId="{4AEF283F-7E28-4D3C-81CE-014F3E5F2E6C}" destId="{E55BF402-E635-4854-B95A-59911AE2A841}" srcOrd="1" destOrd="0" presId="urn:microsoft.com/office/officeart/2005/8/layout/chevron2"/>
    <dgm:cxn modelId="{8A645E03-97B6-4ED5-9569-416C147EB714}" type="presParOf" srcId="{4AEF283F-7E28-4D3C-81CE-014F3E5F2E6C}" destId="{AB164947-15C7-4034-8E1A-0F8CD1EF3D4B}" srcOrd="2" destOrd="0" presId="urn:microsoft.com/office/officeart/2005/8/layout/chevron2"/>
    <dgm:cxn modelId="{E26D60E7-B1C3-4D7A-A289-04E886E93FC0}" type="presParOf" srcId="{AB164947-15C7-4034-8E1A-0F8CD1EF3D4B}" destId="{10568358-08E9-434B-8D7D-616B5CDA8D69}" srcOrd="0" destOrd="0" presId="urn:microsoft.com/office/officeart/2005/8/layout/chevron2"/>
    <dgm:cxn modelId="{B9BB18D1-48FC-460D-BD1B-042EE1E1B3F6}" type="presParOf" srcId="{AB164947-15C7-4034-8E1A-0F8CD1EF3D4B}" destId="{342E4807-2016-4763-810A-2DCD33FE72DA}" srcOrd="1" destOrd="0" presId="urn:microsoft.com/office/officeart/2005/8/layout/chevron2"/>
    <dgm:cxn modelId="{97B37A05-9AE9-4AA1-8944-873C01DAADA5}" type="presParOf" srcId="{4AEF283F-7E28-4D3C-81CE-014F3E5F2E6C}" destId="{064D572D-23B4-4123-B1A9-5FB6569D19D2}" srcOrd="3" destOrd="0" presId="urn:microsoft.com/office/officeart/2005/8/layout/chevron2"/>
    <dgm:cxn modelId="{C85EFB9E-9CF0-42DF-B0F2-A9BFFD178089}" type="presParOf" srcId="{4AEF283F-7E28-4D3C-81CE-014F3E5F2E6C}" destId="{71615A0F-EC6D-4E87-A128-11F6C03FDD37}" srcOrd="4" destOrd="0" presId="urn:microsoft.com/office/officeart/2005/8/layout/chevron2"/>
    <dgm:cxn modelId="{7484ADA1-4208-41AD-B756-7C2FDE7D7F2C}" type="presParOf" srcId="{71615A0F-EC6D-4E87-A128-11F6C03FDD37}" destId="{1DE7532E-4707-4A2D-B7E3-01FCC0B0FCAB}" srcOrd="0" destOrd="0" presId="urn:microsoft.com/office/officeart/2005/8/layout/chevron2"/>
    <dgm:cxn modelId="{53929C04-B6EB-41F6-8467-C74EDBE3C295}" type="presParOf" srcId="{71615A0F-EC6D-4E87-A128-11F6C03FDD37}" destId="{71908AE8-C5E0-499A-8117-DBCA18458E5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20088D-A4B2-4F1E-9651-16280B783D0B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E1FC4664-819A-47BE-A6D8-BB0BF3FFE4EA}">
      <dgm:prSet phldrT="[Texto]"/>
      <dgm:spPr/>
      <dgm:t>
        <a:bodyPr/>
        <a:lstStyle/>
        <a:p>
          <a:r>
            <a:rPr lang="es-ES_tradnl" dirty="0">
              <a:latin typeface="+mj-lt"/>
            </a:rPr>
            <a:t>Resultado o atributo a predecir</a:t>
          </a:r>
          <a:endParaRPr lang="es-MX" dirty="0"/>
        </a:p>
      </dgm:t>
    </dgm:pt>
    <dgm:pt modelId="{A5EDCC2C-57C3-46B5-8159-55A7BBE89BA3}" type="parTrans" cxnId="{479071C6-EFBD-4AB9-B199-235C8362C76A}">
      <dgm:prSet/>
      <dgm:spPr/>
      <dgm:t>
        <a:bodyPr/>
        <a:lstStyle/>
        <a:p>
          <a:endParaRPr lang="es-MX"/>
        </a:p>
      </dgm:t>
    </dgm:pt>
    <dgm:pt modelId="{FACD3F72-3590-480B-AD60-9E624BF7EE21}" type="sibTrans" cxnId="{479071C6-EFBD-4AB9-B199-235C8362C76A}">
      <dgm:prSet/>
      <dgm:spPr/>
      <dgm:t>
        <a:bodyPr/>
        <a:lstStyle/>
        <a:p>
          <a:endParaRPr lang="es-MX"/>
        </a:p>
      </dgm:t>
    </dgm:pt>
    <dgm:pt modelId="{F6AA37B0-029E-4DB8-A3B3-35F1CC23A951}">
      <dgm:prSet phldrT="[Texto]"/>
      <dgm:spPr/>
      <dgm:t>
        <a:bodyPr/>
        <a:lstStyle/>
        <a:p>
          <a:r>
            <a:rPr lang="es-MX" dirty="0"/>
            <a:t>Una</a:t>
          </a:r>
          <a:r>
            <a:rPr lang="es-MX" baseline="0" dirty="0"/>
            <a:t> etiqueta, que muestre si la manera en la que la persona dijo una oración sea feliz o triste.</a:t>
          </a:r>
          <a:endParaRPr lang="es-MX" dirty="0"/>
        </a:p>
      </dgm:t>
    </dgm:pt>
    <dgm:pt modelId="{2D039128-EB26-4E17-A57F-141943BC5087}" type="parTrans" cxnId="{F79C2BFD-A8CD-4F84-BD0B-B16110721557}">
      <dgm:prSet/>
      <dgm:spPr/>
      <dgm:t>
        <a:bodyPr/>
        <a:lstStyle/>
        <a:p>
          <a:endParaRPr lang="es-MX"/>
        </a:p>
      </dgm:t>
    </dgm:pt>
    <dgm:pt modelId="{B0BA9242-062C-4F22-A43D-BF1E5935D4A9}" type="sibTrans" cxnId="{F79C2BFD-A8CD-4F84-BD0B-B16110721557}">
      <dgm:prSet/>
      <dgm:spPr/>
      <dgm:t>
        <a:bodyPr/>
        <a:lstStyle/>
        <a:p>
          <a:endParaRPr lang="es-MX"/>
        </a:p>
      </dgm:t>
    </dgm:pt>
    <dgm:pt modelId="{660358FD-F913-474D-A175-592A505EAAF4}">
      <dgm:prSet phldrT="[Texto]"/>
      <dgm:spPr/>
      <dgm:t>
        <a:bodyPr/>
        <a:lstStyle/>
        <a:p>
          <a:r>
            <a:rPr lang="es-MX" dirty="0"/>
            <a:t>Realizar predicciones o buscar patrones</a:t>
          </a:r>
        </a:p>
      </dgm:t>
    </dgm:pt>
    <dgm:pt modelId="{30AE4BAB-2CCC-421B-86C6-31EBBEB96ABE}" type="parTrans" cxnId="{7E549D1C-D430-4120-BC83-31875AEA8A8E}">
      <dgm:prSet/>
      <dgm:spPr/>
      <dgm:t>
        <a:bodyPr/>
        <a:lstStyle/>
        <a:p>
          <a:endParaRPr lang="es-MX"/>
        </a:p>
      </dgm:t>
    </dgm:pt>
    <dgm:pt modelId="{D0ECD2DC-5F5A-4EB9-AEFB-92E95B4EE8C3}" type="sibTrans" cxnId="{7E549D1C-D430-4120-BC83-31875AEA8A8E}">
      <dgm:prSet/>
      <dgm:spPr/>
      <dgm:t>
        <a:bodyPr/>
        <a:lstStyle/>
        <a:p>
          <a:endParaRPr lang="es-MX"/>
        </a:p>
      </dgm:t>
    </dgm:pt>
    <dgm:pt modelId="{25178F3F-1C9A-4AF3-B2A7-1F1E55F7C60C}">
      <dgm:prSet phldrT="[Texto]"/>
      <dgm:spPr/>
      <dgm:t>
        <a:bodyPr/>
        <a:lstStyle/>
        <a:p>
          <a:r>
            <a:rPr lang="es-MX" dirty="0"/>
            <a:t>Tipo</a:t>
          </a:r>
          <a:r>
            <a:rPr lang="es-MX" baseline="0" dirty="0"/>
            <a:t> de datos que tiene </a:t>
          </a:r>
          <a:endParaRPr lang="es-MX" dirty="0"/>
        </a:p>
      </dgm:t>
    </dgm:pt>
    <dgm:pt modelId="{FE498B97-82C9-452A-BBCE-AF29CE555CE7}" type="parTrans" cxnId="{6A3D6E2B-A553-4D03-AAAA-11155E5D161B}">
      <dgm:prSet/>
      <dgm:spPr/>
      <dgm:t>
        <a:bodyPr/>
        <a:lstStyle/>
        <a:p>
          <a:endParaRPr lang="es-MX"/>
        </a:p>
      </dgm:t>
    </dgm:pt>
    <dgm:pt modelId="{8FCBD9C9-D663-4A67-829A-4C70EC4F1135}" type="sibTrans" cxnId="{6A3D6E2B-A553-4D03-AAAA-11155E5D161B}">
      <dgm:prSet/>
      <dgm:spPr/>
      <dgm:t>
        <a:bodyPr/>
        <a:lstStyle/>
        <a:p>
          <a:endParaRPr lang="es-MX"/>
        </a:p>
      </dgm:t>
    </dgm:pt>
    <dgm:pt modelId="{6EA8303A-C712-4468-A223-7BA45034DADA}">
      <dgm:prSet phldrT="[Texto]"/>
      <dgm:spPr/>
      <dgm:t>
        <a:bodyPr/>
        <a:lstStyle/>
        <a:p>
          <a:r>
            <a:rPr lang="es-MX" dirty="0"/>
            <a:t>Audios</a:t>
          </a:r>
          <a:r>
            <a:rPr lang="es-MX" baseline="0" dirty="0"/>
            <a:t> en formato .mp3 y/o .</a:t>
          </a:r>
          <a:r>
            <a:rPr lang="es-MX" baseline="0" dirty="0" err="1"/>
            <a:t>wav</a:t>
          </a:r>
          <a:endParaRPr lang="es-MX" dirty="0"/>
        </a:p>
      </dgm:t>
    </dgm:pt>
    <dgm:pt modelId="{08EDD228-53C6-4569-B3CC-BD26D97E2CF9}" type="parTrans" cxnId="{CBB3D866-4972-489E-9724-4B350A5C163F}">
      <dgm:prSet/>
      <dgm:spPr/>
      <dgm:t>
        <a:bodyPr/>
        <a:lstStyle/>
        <a:p>
          <a:endParaRPr lang="es-MX"/>
        </a:p>
      </dgm:t>
    </dgm:pt>
    <dgm:pt modelId="{DAE1D78A-F6C0-4091-9127-7DE196501A57}" type="sibTrans" cxnId="{CBB3D866-4972-489E-9724-4B350A5C163F}">
      <dgm:prSet/>
      <dgm:spPr/>
      <dgm:t>
        <a:bodyPr/>
        <a:lstStyle/>
        <a:p>
          <a:endParaRPr lang="es-MX"/>
        </a:p>
      </dgm:t>
    </dgm:pt>
    <dgm:pt modelId="{4A06AB2B-B1A9-49DE-BFB7-5150AFA973BB}">
      <dgm:prSet phldrT="[Texto]"/>
      <dgm:spPr/>
      <dgm:t>
        <a:bodyPr/>
        <a:lstStyle/>
        <a:p>
          <a:r>
            <a:rPr lang="es-MX" dirty="0"/>
            <a:t>Realizar</a:t>
          </a:r>
          <a:r>
            <a:rPr lang="es-MX" baseline="0" dirty="0"/>
            <a:t> predicciones</a:t>
          </a:r>
          <a:endParaRPr lang="es-MX" dirty="0"/>
        </a:p>
      </dgm:t>
    </dgm:pt>
    <dgm:pt modelId="{48AF7DF7-45B2-42DD-A6FC-30E73049FEFC}" type="sibTrans" cxnId="{F1203C29-51E3-49B5-95EE-83A47396BFEE}">
      <dgm:prSet/>
      <dgm:spPr/>
      <dgm:t>
        <a:bodyPr/>
        <a:lstStyle/>
        <a:p>
          <a:endParaRPr lang="es-MX"/>
        </a:p>
      </dgm:t>
    </dgm:pt>
    <dgm:pt modelId="{0A64C7FA-C04B-4203-B415-5E06AEF9239A}" type="parTrans" cxnId="{F1203C29-51E3-49B5-95EE-83A47396BFEE}">
      <dgm:prSet/>
      <dgm:spPr/>
      <dgm:t>
        <a:bodyPr/>
        <a:lstStyle/>
        <a:p>
          <a:endParaRPr lang="es-MX"/>
        </a:p>
      </dgm:t>
    </dgm:pt>
    <dgm:pt modelId="{4AEF283F-7E28-4D3C-81CE-014F3E5F2E6C}" type="pres">
      <dgm:prSet presAssocID="{9720088D-A4B2-4F1E-9651-16280B783D0B}" presName="linearFlow" presStyleCnt="0">
        <dgm:presLayoutVars>
          <dgm:dir/>
          <dgm:animLvl val="lvl"/>
          <dgm:resizeHandles val="exact"/>
        </dgm:presLayoutVars>
      </dgm:prSet>
      <dgm:spPr/>
    </dgm:pt>
    <dgm:pt modelId="{10D73D26-F4CB-452C-A7C3-8BB420A8A0B0}" type="pres">
      <dgm:prSet presAssocID="{E1FC4664-819A-47BE-A6D8-BB0BF3FFE4EA}" presName="composite" presStyleCnt="0"/>
      <dgm:spPr/>
    </dgm:pt>
    <dgm:pt modelId="{52199A32-7985-41EA-A28E-F2569CC35FA6}" type="pres">
      <dgm:prSet presAssocID="{E1FC4664-819A-47BE-A6D8-BB0BF3FFE4EA}" presName="parentText" presStyleLbl="alignNode1" presStyleIdx="0" presStyleCnt="3" custLinFactNeighborX="-49982" custLinFactNeighborY="-8115">
        <dgm:presLayoutVars>
          <dgm:chMax val="1"/>
          <dgm:bulletEnabled val="1"/>
        </dgm:presLayoutVars>
      </dgm:prSet>
      <dgm:spPr/>
    </dgm:pt>
    <dgm:pt modelId="{DC0D5BA0-5E21-463D-8C64-6D8B4E8A171A}" type="pres">
      <dgm:prSet presAssocID="{E1FC4664-819A-47BE-A6D8-BB0BF3FFE4EA}" presName="descendantText" presStyleLbl="alignAcc1" presStyleIdx="0" presStyleCnt="3">
        <dgm:presLayoutVars>
          <dgm:bulletEnabled val="1"/>
        </dgm:presLayoutVars>
      </dgm:prSet>
      <dgm:spPr/>
    </dgm:pt>
    <dgm:pt modelId="{E55BF402-E635-4854-B95A-59911AE2A841}" type="pres">
      <dgm:prSet presAssocID="{FACD3F72-3590-480B-AD60-9E624BF7EE21}" presName="sp" presStyleCnt="0"/>
      <dgm:spPr/>
    </dgm:pt>
    <dgm:pt modelId="{AB164947-15C7-4034-8E1A-0F8CD1EF3D4B}" type="pres">
      <dgm:prSet presAssocID="{660358FD-F913-474D-A175-592A505EAAF4}" presName="composite" presStyleCnt="0"/>
      <dgm:spPr/>
    </dgm:pt>
    <dgm:pt modelId="{10568358-08E9-434B-8D7D-616B5CDA8D69}" type="pres">
      <dgm:prSet presAssocID="{660358FD-F913-474D-A175-592A505EAAF4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342E4807-2016-4763-810A-2DCD33FE72DA}" type="pres">
      <dgm:prSet presAssocID="{660358FD-F913-474D-A175-592A505EAAF4}" presName="descendantText" presStyleLbl="alignAcc1" presStyleIdx="1" presStyleCnt="3">
        <dgm:presLayoutVars>
          <dgm:bulletEnabled val="1"/>
        </dgm:presLayoutVars>
      </dgm:prSet>
      <dgm:spPr/>
    </dgm:pt>
    <dgm:pt modelId="{064D572D-23B4-4123-B1A9-5FB6569D19D2}" type="pres">
      <dgm:prSet presAssocID="{D0ECD2DC-5F5A-4EB9-AEFB-92E95B4EE8C3}" presName="sp" presStyleCnt="0"/>
      <dgm:spPr/>
    </dgm:pt>
    <dgm:pt modelId="{71615A0F-EC6D-4E87-A128-11F6C03FDD37}" type="pres">
      <dgm:prSet presAssocID="{25178F3F-1C9A-4AF3-B2A7-1F1E55F7C60C}" presName="composite" presStyleCnt="0"/>
      <dgm:spPr/>
    </dgm:pt>
    <dgm:pt modelId="{1DE7532E-4707-4A2D-B7E3-01FCC0B0FCAB}" type="pres">
      <dgm:prSet presAssocID="{25178F3F-1C9A-4AF3-B2A7-1F1E55F7C60C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71908AE8-C5E0-499A-8117-DBCA18458E53}" type="pres">
      <dgm:prSet presAssocID="{25178F3F-1C9A-4AF3-B2A7-1F1E55F7C60C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0063580A-FC39-4987-B9DA-739B8502E04F}" type="presOf" srcId="{E1FC4664-819A-47BE-A6D8-BB0BF3FFE4EA}" destId="{52199A32-7985-41EA-A28E-F2569CC35FA6}" srcOrd="0" destOrd="0" presId="urn:microsoft.com/office/officeart/2005/8/layout/chevron2"/>
    <dgm:cxn modelId="{D5FD9614-CBB5-4184-8329-272B63000ABF}" type="presOf" srcId="{660358FD-F913-474D-A175-592A505EAAF4}" destId="{10568358-08E9-434B-8D7D-616B5CDA8D69}" srcOrd="0" destOrd="0" presId="urn:microsoft.com/office/officeart/2005/8/layout/chevron2"/>
    <dgm:cxn modelId="{7E549D1C-D430-4120-BC83-31875AEA8A8E}" srcId="{9720088D-A4B2-4F1E-9651-16280B783D0B}" destId="{660358FD-F913-474D-A175-592A505EAAF4}" srcOrd="1" destOrd="0" parTransId="{30AE4BAB-2CCC-421B-86C6-31EBBEB96ABE}" sibTransId="{D0ECD2DC-5F5A-4EB9-AEFB-92E95B4EE8C3}"/>
    <dgm:cxn modelId="{F1203C29-51E3-49B5-95EE-83A47396BFEE}" srcId="{660358FD-F913-474D-A175-592A505EAAF4}" destId="{4A06AB2B-B1A9-49DE-BFB7-5150AFA973BB}" srcOrd="0" destOrd="0" parTransId="{0A64C7FA-C04B-4203-B415-5E06AEF9239A}" sibTransId="{48AF7DF7-45B2-42DD-A6FC-30E73049FEFC}"/>
    <dgm:cxn modelId="{6A3D6E2B-A553-4D03-AAAA-11155E5D161B}" srcId="{9720088D-A4B2-4F1E-9651-16280B783D0B}" destId="{25178F3F-1C9A-4AF3-B2A7-1F1E55F7C60C}" srcOrd="2" destOrd="0" parTransId="{FE498B97-82C9-452A-BBCE-AF29CE555CE7}" sibTransId="{8FCBD9C9-D663-4A67-829A-4C70EC4F1135}"/>
    <dgm:cxn modelId="{DD04CC33-7C8C-4487-8975-432391691702}" type="presOf" srcId="{4A06AB2B-B1A9-49DE-BFB7-5150AFA973BB}" destId="{342E4807-2016-4763-810A-2DCD33FE72DA}" srcOrd="0" destOrd="0" presId="urn:microsoft.com/office/officeart/2005/8/layout/chevron2"/>
    <dgm:cxn modelId="{6EA3583E-2848-4306-A431-69BE1C3F1DDD}" type="presOf" srcId="{6EA8303A-C712-4468-A223-7BA45034DADA}" destId="{71908AE8-C5E0-499A-8117-DBCA18458E53}" srcOrd="0" destOrd="0" presId="urn:microsoft.com/office/officeart/2005/8/layout/chevron2"/>
    <dgm:cxn modelId="{CBB3D866-4972-489E-9724-4B350A5C163F}" srcId="{25178F3F-1C9A-4AF3-B2A7-1F1E55F7C60C}" destId="{6EA8303A-C712-4468-A223-7BA45034DADA}" srcOrd="0" destOrd="0" parTransId="{08EDD228-53C6-4569-B3CC-BD26D97E2CF9}" sibTransId="{DAE1D78A-F6C0-4091-9127-7DE196501A57}"/>
    <dgm:cxn modelId="{6C03B04E-FBEA-4AE1-B62C-C67085539742}" type="presOf" srcId="{9720088D-A4B2-4F1E-9651-16280B783D0B}" destId="{4AEF283F-7E28-4D3C-81CE-014F3E5F2E6C}" srcOrd="0" destOrd="0" presId="urn:microsoft.com/office/officeart/2005/8/layout/chevron2"/>
    <dgm:cxn modelId="{DFD63F7A-62AD-46EB-B352-649AB365A420}" type="presOf" srcId="{F6AA37B0-029E-4DB8-A3B3-35F1CC23A951}" destId="{DC0D5BA0-5E21-463D-8C64-6D8B4E8A171A}" srcOrd="0" destOrd="0" presId="urn:microsoft.com/office/officeart/2005/8/layout/chevron2"/>
    <dgm:cxn modelId="{479071C6-EFBD-4AB9-B199-235C8362C76A}" srcId="{9720088D-A4B2-4F1E-9651-16280B783D0B}" destId="{E1FC4664-819A-47BE-A6D8-BB0BF3FFE4EA}" srcOrd="0" destOrd="0" parTransId="{A5EDCC2C-57C3-46B5-8159-55A7BBE89BA3}" sibTransId="{FACD3F72-3590-480B-AD60-9E624BF7EE21}"/>
    <dgm:cxn modelId="{3284E6CA-A582-4187-8F32-5C3C4ECB6D89}" type="presOf" srcId="{25178F3F-1C9A-4AF3-B2A7-1F1E55F7C60C}" destId="{1DE7532E-4707-4A2D-B7E3-01FCC0B0FCAB}" srcOrd="0" destOrd="0" presId="urn:microsoft.com/office/officeart/2005/8/layout/chevron2"/>
    <dgm:cxn modelId="{F79C2BFD-A8CD-4F84-BD0B-B16110721557}" srcId="{E1FC4664-819A-47BE-A6D8-BB0BF3FFE4EA}" destId="{F6AA37B0-029E-4DB8-A3B3-35F1CC23A951}" srcOrd="0" destOrd="0" parTransId="{2D039128-EB26-4E17-A57F-141943BC5087}" sibTransId="{B0BA9242-062C-4F22-A43D-BF1E5935D4A9}"/>
    <dgm:cxn modelId="{B0677E09-E55F-45B4-AECF-BEFF07322FE9}" type="presParOf" srcId="{4AEF283F-7E28-4D3C-81CE-014F3E5F2E6C}" destId="{10D73D26-F4CB-452C-A7C3-8BB420A8A0B0}" srcOrd="0" destOrd="0" presId="urn:microsoft.com/office/officeart/2005/8/layout/chevron2"/>
    <dgm:cxn modelId="{B7530BB8-994F-4877-877C-007EB3B6AC68}" type="presParOf" srcId="{10D73D26-F4CB-452C-A7C3-8BB420A8A0B0}" destId="{52199A32-7985-41EA-A28E-F2569CC35FA6}" srcOrd="0" destOrd="0" presId="urn:microsoft.com/office/officeart/2005/8/layout/chevron2"/>
    <dgm:cxn modelId="{509B9DB7-9626-424B-B43C-6859F065710E}" type="presParOf" srcId="{10D73D26-F4CB-452C-A7C3-8BB420A8A0B0}" destId="{DC0D5BA0-5E21-463D-8C64-6D8B4E8A171A}" srcOrd="1" destOrd="0" presId="urn:microsoft.com/office/officeart/2005/8/layout/chevron2"/>
    <dgm:cxn modelId="{D998E205-B0F4-4786-B73D-93BCD809947C}" type="presParOf" srcId="{4AEF283F-7E28-4D3C-81CE-014F3E5F2E6C}" destId="{E55BF402-E635-4854-B95A-59911AE2A841}" srcOrd="1" destOrd="0" presId="urn:microsoft.com/office/officeart/2005/8/layout/chevron2"/>
    <dgm:cxn modelId="{8A645E03-97B6-4ED5-9569-416C147EB714}" type="presParOf" srcId="{4AEF283F-7E28-4D3C-81CE-014F3E5F2E6C}" destId="{AB164947-15C7-4034-8E1A-0F8CD1EF3D4B}" srcOrd="2" destOrd="0" presId="urn:microsoft.com/office/officeart/2005/8/layout/chevron2"/>
    <dgm:cxn modelId="{E26D60E7-B1C3-4D7A-A289-04E886E93FC0}" type="presParOf" srcId="{AB164947-15C7-4034-8E1A-0F8CD1EF3D4B}" destId="{10568358-08E9-434B-8D7D-616B5CDA8D69}" srcOrd="0" destOrd="0" presId="urn:microsoft.com/office/officeart/2005/8/layout/chevron2"/>
    <dgm:cxn modelId="{B9BB18D1-48FC-460D-BD1B-042EE1E1B3F6}" type="presParOf" srcId="{AB164947-15C7-4034-8E1A-0F8CD1EF3D4B}" destId="{342E4807-2016-4763-810A-2DCD33FE72DA}" srcOrd="1" destOrd="0" presId="urn:microsoft.com/office/officeart/2005/8/layout/chevron2"/>
    <dgm:cxn modelId="{97B37A05-9AE9-4AA1-8944-873C01DAADA5}" type="presParOf" srcId="{4AEF283F-7E28-4D3C-81CE-014F3E5F2E6C}" destId="{064D572D-23B4-4123-B1A9-5FB6569D19D2}" srcOrd="3" destOrd="0" presId="urn:microsoft.com/office/officeart/2005/8/layout/chevron2"/>
    <dgm:cxn modelId="{C85EFB9E-9CF0-42DF-B0F2-A9BFFD178089}" type="presParOf" srcId="{4AEF283F-7E28-4D3C-81CE-014F3E5F2E6C}" destId="{71615A0F-EC6D-4E87-A128-11F6C03FDD37}" srcOrd="4" destOrd="0" presId="urn:microsoft.com/office/officeart/2005/8/layout/chevron2"/>
    <dgm:cxn modelId="{7484ADA1-4208-41AD-B756-7C2FDE7D7F2C}" type="presParOf" srcId="{71615A0F-EC6D-4E87-A128-11F6C03FDD37}" destId="{1DE7532E-4707-4A2D-B7E3-01FCC0B0FCAB}" srcOrd="0" destOrd="0" presId="urn:microsoft.com/office/officeart/2005/8/layout/chevron2"/>
    <dgm:cxn modelId="{53929C04-B6EB-41F6-8467-C74EDBE3C295}" type="presParOf" srcId="{71615A0F-EC6D-4E87-A128-11F6C03FDD37}" destId="{71908AE8-C5E0-499A-8117-DBCA18458E5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720088D-A4B2-4F1E-9651-16280B783D0B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E1FC4664-819A-47BE-A6D8-BB0BF3FFE4EA}">
      <dgm:prSet phldrT="[Texto]"/>
      <dgm:spPr/>
      <dgm:t>
        <a:bodyPr/>
        <a:lstStyle/>
        <a:p>
          <a:r>
            <a:rPr lang="es-MX" dirty="0"/>
            <a:t>Hay</a:t>
          </a:r>
          <a:r>
            <a:rPr lang="es-MX" baseline="0" dirty="0"/>
            <a:t> varias tablas</a:t>
          </a:r>
          <a:endParaRPr lang="es-MX" dirty="0"/>
        </a:p>
      </dgm:t>
    </dgm:pt>
    <dgm:pt modelId="{A5EDCC2C-57C3-46B5-8159-55A7BBE89BA3}" type="parTrans" cxnId="{479071C6-EFBD-4AB9-B199-235C8362C76A}">
      <dgm:prSet/>
      <dgm:spPr/>
      <dgm:t>
        <a:bodyPr/>
        <a:lstStyle/>
        <a:p>
          <a:endParaRPr lang="es-MX"/>
        </a:p>
      </dgm:t>
    </dgm:pt>
    <dgm:pt modelId="{FACD3F72-3590-480B-AD60-9E624BF7EE21}" type="sibTrans" cxnId="{479071C6-EFBD-4AB9-B199-235C8362C76A}">
      <dgm:prSet/>
      <dgm:spPr/>
      <dgm:t>
        <a:bodyPr/>
        <a:lstStyle/>
        <a:p>
          <a:endParaRPr lang="es-MX"/>
        </a:p>
      </dgm:t>
    </dgm:pt>
    <dgm:pt modelId="{F6AA37B0-029E-4DB8-A3B3-35F1CC23A951}">
      <dgm:prSet phldrT="[Texto]"/>
      <dgm:spPr/>
      <dgm:t>
        <a:bodyPr/>
        <a:lstStyle/>
        <a:p>
          <a:r>
            <a:rPr lang="es-MX" dirty="0"/>
            <a:t>No</a:t>
          </a:r>
          <a:r>
            <a:rPr lang="es-MX" baseline="0" dirty="0"/>
            <a:t> hay varias tablas, cada archivo es independiente entre sí, pero están contenidos en folders diferentes.</a:t>
          </a:r>
          <a:endParaRPr lang="es-MX" dirty="0"/>
        </a:p>
      </dgm:t>
    </dgm:pt>
    <dgm:pt modelId="{2D039128-EB26-4E17-A57F-141943BC5087}" type="parTrans" cxnId="{F79C2BFD-A8CD-4F84-BD0B-B16110721557}">
      <dgm:prSet/>
      <dgm:spPr/>
      <dgm:t>
        <a:bodyPr/>
        <a:lstStyle/>
        <a:p>
          <a:endParaRPr lang="es-MX"/>
        </a:p>
      </dgm:t>
    </dgm:pt>
    <dgm:pt modelId="{B0BA9242-062C-4F22-A43D-BF1E5935D4A9}" type="sibTrans" cxnId="{F79C2BFD-A8CD-4F84-BD0B-B16110721557}">
      <dgm:prSet/>
      <dgm:spPr/>
      <dgm:t>
        <a:bodyPr/>
        <a:lstStyle/>
        <a:p>
          <a:endParaRPr lang="es-MX"/>
        </a:p>
      </dgm:t>
    </dgm:pt>
    <dgm:pt modelId="{660358FD-F913-474D-A175-592A505EAAF4}">
      <dgm:prSet phldrT="[Texto]"/>
      <dgm:spPr/>
      <dgm:t>
        <a:bodyPr/>
        <a:lstStyle/>
        <a:p>
          <a:r>
            <a:rPr lang="es-ES_tradnl" dirty="0">
              <a:latin typeface="+mj-lt"/>
            </a:rPr>
            <a:t>¿Necesita limpiar, agregar o procesar los datos antes de poder usarlos?</a:t>
          </a:r>
          <a:endParaRPr lang="es-MX" dirty="0"/>
        </a:p>
      </dgm:t>
    </dgm:pt>
    <dgm:pt modelId="{30AE4BAB-2CCC-421B-86C6-31EBBEB96ABE}" type="parTrans" cxnId="{7E549D1C-D430-4120-BC83-31875AEA8A8E}">
      <dgm:prSet/>
      <dgm:spPr/>
      <dgm:t>
        <a:bodyPr/>
        <a:lstStyle/>
        <a:p>
          <a:endParaRPr lang="es-MX"/>
        </a:p>
      </dgm:t>
    </dgm:pt>
    <dgm:pt modelId="{D0ECD2DC-5F5A-4EB9-AEFB-92E95B4EE8C3}" type="sibTrans" cxnId="{7E549D1C-D430-4120-BC83-31875AEA8A8E}">
      <dgm:prSet/>
      <dgm:spPr/>
      <dgm:t>
        <a:bodyPr/>
        <a:lstStyle/>
        <a:p>
          <a:endParaRPr lang="es-MX"/>
        </a:p>
      </dgm:t>
    </dgm:pt>
    <dgm:pt modelId="{25178F3F-1C9A-4AF3-B2A7-1F1E55F7C60C}">
      <dgm:prSet phldrT="[Texto]"/>
      <dgm:spPr/>
      <dgm:t>
        <a:bodyPr/>
        <a:lstStyle/>
        <a:p>
          <a:r>
            <a:rPr lang="es-ES_tradnl" dirty="0">
              <a:latin typeface="+mj-lt"/>
            </a:rPr>
            <a:t>¿Cómo se distribuyen los datos? ¿Los datos son estacionales? </a:t>
          </a:r>
          <a:endParaRPr lang="es-MX" dirty="0"/>
        </a:p>
      </dgm:t>
    </dgm:pt>
    <dgm:pt modelId="{FE498B97-82C9-452A-BBCE-AF29CE555CE7}" type="parTrans" cxnId="{6A3D6E2B-A553-4D03-AAAA-11155E5D161B}">
      <dgm:prSet/>
      <dgm:spPr/>
      <dgm:t>
        <a:bodyPr/>
        <a:lstStyle/>
        <a:p>
          <a:endParaRPr lang="es-MX"/>
        </a:p>
      </dgm:t>
    </dgm:pt>
    <dgm:pt modelId="{8FCBD9C9-D663-4A67-829A-4C70EC4F1135}" type="sibTrans" cxnId="{6A3D6E2B-A553-4D03-AAAA-11155E5D161B}">
      <dgm:prSet/>
      <dgm:spPr/>
      <dgm:t>
        <a:bodyPr/>
        <a:lstStyle/>
        <a:p>
          <a:endParaRPr lang="es-MX"/>
        </a:p>
      </dgm:t>
    </dgm:pt>
    <dgm:pt modelId="{6EA8303A-C712-4468-A223-7BA45034DADA}">
      <dgm:prSet phldrT="[Texto]"/>
      <dgm:spPr/>
      <dgm:t>
        <a:bodyPr/>
        <a:lstStyle/>
        <a:p>
          <a:r>
            <a:rPr lang="es-MX" dirty="0"/>
            <a:t>Las muestras son independientes entre sí, son la misma frase pero dicha por diferentes personas en diferentes tonos; cada archivo no dura mas de 15 </a:t>
          </a:r>
          <a:r>
            <a:rPr lang="es-MX" dirty="0" err="1"/>
            <a:t>seg</a:t>
          </a:r>
          <a:r>
            <a:rPr lang="es-MX" dirty="0"/>
            <a:t>.</a:t>
          </a:r>
        </a:p>
      </dgm:t>
    </dgm:pt>
    <dgm:pt modelId="{08EDD228-53C6-4569-B3CC-BD26D97E2CF9}" type="parTrans" cxnId="{CBB3D866-4972-489E-9724-4B350A5C163F}">
      <dgm:prSet/>
      <dgm:spPr/>
      <dgm:t>
        <a:bodyPr/>
        <a:lstStyle/>
        <a:p>
          <a:endParaRPr lang="es-MX"/>
        </a:p>
      </dgm:t>
    </dgm:pt>
    <dgm:pt modelId="{DAE1D78A-F6C0-4091-9127-7DE196501A57}" type="sibTrans" cxnId="{CBB3D866-4972-489E-9724-4B350A5C163F}">
      <dgm:prSet/>
      <dgm:spPr/>
      <dgm:t>
        <a:bodyPr/>
        <a:lstStyle/>
        <a:p>
          <a:endParaRPr lang="es-MX"/>
        </a:p>
      </dgm:t>
    </dgm:pt>
    <dgm:pt modelId="{4A06AB2B-B1A9-49DE-BFB7-5150AFA973BB}">
      <dgm:prSet phldrT="[Texto]"/>
      <dgm:spPr/>
      <dgm:t>
        <a:bodyPr/>
        <a:lstStyle/>
        <a:p>
          <a:r>
            <a:rPr lang="es-MX" dirty="0"/>
            <a:t>Se tiene que explorar los datos para determinar la limpieza, pero a grandes rasgos sería limpiar espacio vacío, eliminar </a:t>
          </a:r>
          <a:r>
            <a:rPr lang="es-MX" dirty="0" err="1"/>
            <a:t>outliers</a:t>
          </a:r>
          <a:r>
            <a:rPr lang="es-MX" dirty="0"/>
            <a:t> de decibeles, entre otros.</a:t>
          </a:r>
        </a:p>
      </dgm:t>
    </dgm:pt>
    <dgm:pt modelId="{48AF7DF7-45B2-42DD-A6FC-30E73049FEFC}" type="sibTrans" cxnId="{F1203C29-51E3-49B5-95EE-83A47396BFEE}">
      <dgm:prSet/>
      <dgm:spPr/>
      <dgm:t>
        <a:bodyPr/>
        <a:lstStyle/>
        <a:p>
          <a:endParaRPr lang="es-MX"/>
        </a:p>
      </dgm:t>
    </dgm:pt>
    <dgm:pt modelId="{0A64C7FA-C04B-4203-B415-5E06AEF9239A}" type="parTrans" cxnId="{F1203C29-51E3-49B5-95EE-83A47396BFEE}">
      <dgm:prSet/>
      <dgm:spPr/>
      <dgm:t>
        <a:bodyPr/>
        <a:lstStyle/>
        <a:p>
          <a:endParaRPr lang="es-MX"/>
        </a:p>
      </dgm:t>
    </dgm:pt>
    <dgm:pt modelId="{E470C970-8BDB-4249-8358-D73CF3926803}">
      <dgm:prSet/>
      <dgm:spPr/>
      <dgm:t>
        <a:bodyPr/>
        <a:lstStyle/>
        <a:p>
          <a:r>
            <a:rPr lang="es-ES_tradnl">
              <a:latin typeface="+mj-lt"/>
            </a:rPr>
            <a:t>¿Los datos representan con precisión los procesos de la empresa?</a:t>
          </a:r>
          <a:endParaRPr lang="es-ES_tradnl" dirty="0">
            <a:latin typeface="+mj-lt"/>
          </a:endParaRPr>
        </a:p>
      </dgm:t>
    </dgm:pt>
    <dgm:pt modelId="{27F15F0B-DD43-4A29-80C6-B4BF81438FD4}" type="parTrans" cxnId="{423EA3A8-3B48-4F83-8E7C-D461A692C9A2}">
      <dgm:prSet/>
      <dgm:spPr/>
      <dgm:t>
        <a:bodyPr/>
        <a:lstStyle/>
        <a:p>
          <a:endParaRPr lang="es-MX"/>
        </a:p>
      </dgm:t>
    </dgm:pt>
    <dgm:pt modelId="{0360F465-9AFA-4602-B5FB-4CD83708D86D}" type="sibTrans" cxnId="{423EA3A8-3B48-4F83-8E7C-D461A692C9A2}">
      <dgm:prSet/>
      <dgm:spPr/>
      <dgm:t>
        <a:bodyPr/>
        <a:lstStyle/>
        <a:p>
          <a:endParaRPr lang="es-MX"/>
        </a:p>
      </dgm:t>
    </dgm:pt>
    <dgm:pt modelId="{7CD69064-2F63-4611-AE21-D4AC7E10A257}">
      <dgm:prSet/>
      <dgm:spPr/>
      <dgm:t>
        <a:bodyPr/>
        <a:lstStyle/>
        <a:p>
          <a:r>
            <a:rPr lang="es-MX" dirty="0"/>
            <a:t>No. No son datos de los procesos de ninguna empresa.</a:t>
          </a:r>
        </a:p>
      </dgm:t>
    </dgm:pt>
    <dgm:pt modelId="{89C5A85F-0361-4123-82E1-7A94F54C1EC6}" type="parTrans" cxnId="{D728F2AF-309F-441D-8C28-232C5B1478A1}">
      <dgm:prSet/>
      <dgm:spPr/>
    </dgm:pt>
    <dgm:pt modelId="{E7474F4A-5C82-46DF-B1DF-90E7B0256726}" type="sibTrans" cxnId="{D728F2AF-309F-441D-8C28-232C5B1478A1}">
      <dgm:prSet/>
      <dgm:spPr/>
    </dgm:pt>
    <dgm:pt modelId="{4AEF283F-7E28-4D3C-81CE-014F3E5F2E6C}" type="pres">
      <dgm:prSet presAssocID="{9720088D-A4B2-4F1E-9651-16280B783D0B}" presName="linearFlow" presStyleCnt="0">
        <dgm:presLayoutVars>
          <dgm:dir/>
          <dgm:animLvl val="lvl"/>
          <dgm:resizeHandles val="exact"/>
        </dgm:presLayoutVars>
      </dgm:prSet>
      <dgm:spPr/>
    </dgm:pt>
    <dgm:pt modelId="{10D73D26-F4CB-452C-A7C3-8BB420A8A0B0}" type="pres">
      <dgm:prSet presAssocID="{E1FC4664-819A-47BE-A6D8-BB0BF3FFE4EA}" presName="composite" presStyleCnt="0"/>
      <dgm:spPr/>
    </dgm:pt>
    <dgm:pt modelId="{52199A32-7985-41EA-A28E-F2569CC35FA6}" type="pres">
      <dgm:prSet presAssocID="{E1FC4664-819A-47BE-A6D8-BB0BF3FFE4EA}" presName="parentText" presStyleLbl="alignNode1" presStyleIdx="0" presStyleCnt="4" custLinFactNeighborX="-49982" custLinFactNeighborY="-8115">
        <dgm:presLayoutVars>
          <dgm:chMax val="1"/>
          <dgm:bulletEnabled val="1"/>
        </dgm:presLayoutVars>
      </dgm:prSet>
      <dgm:spPr/>
    </dgm:pt>
    <dgm:pt modelId="{DC0D5BA0-5E21-463D-8C64-6D8B4E8A171A}" type="pres">
      <dgm:prSet presAssocID="{E1FC4664-819A-47BE-A6D8-BB0BF3FFE4EA}" presName="descendantText" presStyleLbl="alignAcc1" presStyleIdx="0" presStyleCnt="4">
        <dgm:presLayoutVars>
          <dgm:bulletEnabled val="1"/>
        </dgm:presLayoutVars>
      </dgm:prSet>
      <dgm:spPr/>
    </dgm:pt>
    <dgm:pt modelId="{E55BF402-E635-4854-B95A-59911AE2A841}" type="pres">
      <dgm:prSet presAssocID="{FACD3F72-3590-480B-AD60-9E624BF7EE21}" presName="sp" presStyleCnt="0"/>
      <dgm:spPr/>
    </dgm:pt>
    <dgm:pt modelId="{AB164947-15C7-4034-8E1A-0F8CD1EF3D4B}" type="pres">
      <dgm:prSet presAssocID="{660358FD-F913-474D-A175-592A505EAAF4}" presName="composite" presStyleCnt="0"/>
      <dgm:spPr/>
    </dgm:pt>
    <dgm:pt modelId="{10568358-08E9-434B-8D7D-616B5CDA8D69}" type="pres">
      <dgm:prSet presAssocID="{660358FD-F913-474D-A175-592A505EAAF4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342E4807-2016-4763-810A-2DCD33FE72DA}" type="pres">
      <dgm:prSet presAssocID="{660358FD-F913-474D-A175-592A505EAAF4}" presName="descendantText" presStyleLbl="alignAcc1" presStyleIdx="1" presStyleCnt="4">
        <dgm:presLayoutVars>
          <dgm:bulletEnabled val="1"/>
        </dgm:presLayoutVars>
      </dgm:prSet>
      <dgm:spPr/>
    </dgm:pt>
    <dgm:pt modelId="{064D572D-23B4-4123-B1A9-5FB6569D19D2}" type="pres">
      <dgm:prSet presAssocID="{D0ECD2DC-5F5A-4EB9-AEFB-92E95B4EE8C3}" presName="sp" presStyleCnt="0"/>
      <dgm:spPr/>
    </dgm:pt>
    <dgm:pt modelId="{71615A0F-EC6D-4E87-A128-11F6C03FDD37}" type="pres">
      <dgm:prSet presAssocID="{25178F3F-1C9A-4AF3-B2A7-1F1E55F7C60C}" presName="composite" presStyleCnt="0"/>
      <dgm:spPr/>
    </dgm:pt>
    <dgm:pt modelId="{1DE7532E-4707-4A2D-B7E3-01FCC0B0FCAB}" type="pres">
      <dgm:prSet presAssocID="{25178F3F-1C9A-4AF3-B2A7-1F1E55F7C60C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71908AE8-C5E0-499A-8117-DBCA18458E53}" type="pres">
      <dgm:prSet presAssocID="{25178F3F-1C9A-4AF3-B2A7-1F1E55F7C60C}" presName="descendantText" presStyleLbl="alignAcc1" presStyleIdx="2" presStyleCnt="4">
        <dgm:presLayoutVars>
          <dgm:bulletEnabled val="1"/>
        </dgm:presLayoutVars>
      </dgm:prSet>
      <dgm:spPr/>
    </dgm:pt>
    <dgm:pt modelId="{8400D0D1-3B7D-4076-93DB-FF7B5268699C}" type="pres">
      <dgm:prSet presAssocID="{8FCBD9C9-D663-4A67-829A-4C70EC4F1135}" presName="sp" presStyleCnt="0"/>
      <dgm:spPr/>
    </dgm:pt>
    <dgm:pt modelId="{F962EE1B-2CBB-4AA0-A965-EC6B581B20C9}" type="pres">
      <dgm:prSet presAssocID="{E470C970-8BDB-4249-8358-D73CF3926803}" presName="composite" presStyleCnt="0"/>
      <dgm:spPr/>
    </dgm:pt>
    <dgm:pt modelId="{F2E33D2A-4185-4B7C-8291-644815B12CD6}" type="pres">
      <dgm:prSet presAssocID="{E470C970-8BDB-4249-8358-D73CF3926803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D6A7290-A450-43E0-AB34-5924269EE36D}" type="pres">
      <dgm:prSet presAssocID="{E470C970-8BDB-4249-8358-D73CF3926803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0063580A-FC39-4987-B9DA-739B8502E04F}" type="presOf" srcId="{E1FC4664-819A-47BE-A6D8-BB0BF3FFE4EA}" destId="{52199A32-7985-41EA-A28E-F2569CC35FA6}" srcOrd="0" destOrd="0" presId="urn:microsoft.com/office/officeart/2005/8/layout/chevron2"/>
    <dgm:cxn modelId="{D5FD9614-CBB5-4184-8329-272B63000ABF}" type="presOf" srcId="{660358FD-F913-474D-A175-592A505EAAF4}" destId="{10568358-08E9-434B-8D7D-616B5CDA8D69}" srcOrd="0" destOrd="0" presId="urn:microsoft.com/office/officeart/2005/8/layout/chevron2"/>
    <dgm:cxn modelId="{7E549D1C-D430-4120-BC83-31875AEA8A8E}" srcId="{9720088D-A4B2-4F1E-9651-16280B783D0B}" destId="{660358FD-F913-474D-A175-592A505EAAF4}" srcOrd="1" destOrd="0" parTransId="{30AE4BAB-2CCC-421B-86C6-31EBBEB96ABE}" sibTransId="{D0ECD2DC-5F5A-4EB9-AEFB-92E95B4EE8C3}"/>
    <dgm:cxn modelId="{F1203C29-51E3-49B5-95EE-83A47396BFEE}" srcId="{660358FD-F913-474D-A175-592A505EAAF4}" destId="{4A06AB2B-B1A9-49DE-BFB7-5150AFA973BB}" srcOrd="0" destOrd="0" parTransId="{0A64C7FA-C04B-4203-B415-5E06AEF9239A}" sibTransId="{48AF7DF7-45B2-42DD-A6FC-30E73049FEFC}"/>
    <dgm:cxn modelId="{6A3D6E2B-A553-4D03-AAAA-11155E5D161B}" srcId="{9720088D-A4B2-4F1E-9651-16280B783D0B}" destId="{25178F3F-1C9A-4AF3-B2A7-1F1E55F7C60C}" srcOrd="2" destOrd="0" parTransId="{FE498B97-82C9-452A-BBCE-AF29CE555CE7}" sibTransId="{8FCBD9C9-D663-4A67-829A-4C70EC4F1135}"/>
    <dgm:cxn modelId="{DD04CC33-7C8C-4487-8975-432391691702}" type="presOf" srcId="{4A06AB2B-B1A9-49DE-BFB7-5150AFA973BB}" destId="{342E4807-2016-4763-810A-2DCD33FE72DA}" srcOrd="0" destOrd="0" presId="urn:microsoft.com/office/officeart/2005/8/layout/chevron2"/>
    <dgm:cxn modelId="{6EA3583E-2848-4306-A431-69BE1C3F1DDD}" type="presOf" srcId="{6EA8303A-C712-4468-A223-7BA45034DADA}" destId="{71908AE8-C5E0-499A-8117-DBCA18458E53}" srcOrd="0" destOrd="0" presId="urn:microsoft.com/office/officeart/2005/8/layout/chevron2"/>
    <dgm:cxn modelId="{DC6ABD46-C1ED-4D5E-8DBD-4B75B866529B}" type="presOf" srcId="{7CD69064-2F63-4611-AE21-D4AC7E10A257}" destId="{DD6A7290-A450-43E0-AB34-5924269EE36D}" srcOrd="0" destOrd="0" presId="urn:microsoft.com/office/officeart/2005/8/layout/chevron2"/>
    <dgm:cxn modelId="{CBB3D866-4972-489E-9724-4B350A5C163F}" srcId="{25178F3F-1C9A-4AF3-B2A7-1F1E55F7C60C}" destId="{6EA8303A-C712-4468-A223-7BA45034DADA}" srcOrd="0" destOrd="0" parTransId="{08EDD228-53C6-4569-B3CC-BD26D97E2CF9}" sibTransId="{DAE1D78A-F6C0-4091-9127-7DE196501A57}"/>
    <dgm:cxn modelId="{6C03B04E-FBEA-4AE1-B62C-C67085539742}" type="presOf" srcId="{9720088D-A4B2-4F1E-9651-16280B783D0B}" destId="{4AEF283F-7E28-4D3C-81CE-014F3E5F2E6C}" srcOrd="0" destOrd="0" presId="urn:microsoft.com/office/officeart/2005/8/layout/chevron2"/>
    <dgm:cxn modelId="{6CF86652-6746-44CB-8F80-BE339E668D19}" type="presOf" srcId="{E470C970-8BDB-4249-8358-D73CF3926803}" destId="{F2E33D2A-4185-4B7C-8291-644815B12CD6}" srcOrd="0" destOrd="0" presId="urn:microsoft.com/office/officeart/2005/8/layout/chevron2"/>
    <dgm:cxn modelId="{DFD63F7A-62AD-46EB-B352-649AB365A420}" type="presOf" srcId="{F6AA37B0-029E-4DB8-A3B3-35F1CC23A951}" destId="{DC0D5BA0-5E21-463D-8C64-6D8B4E8A171A}" srcOrd="0" destOrd="0" presId="urn:microsoft.com/office/officeart/2005/8/layout/chevron2"/>
    <dgm:cxn modelId="{423EA3A8-3B48-4F83-8E7C-D461A692C9A2}" srcId="{9720088D-A4B2-4F1E-9651-16280B783D0B}" destId="{E470C970-8BDB-4249-8358-D73CF3926803}" srcOrd="3" destOrd="0" parTransId="{27F15F0B-DD43-4A29-80C6-B4BF81438FD4}" sibTransId="{0360F465-9AFA-4602-B5FB-4CD83708D86D}"/>
    <dgm:cxn modelId="{D728F2AF-309F-441D-8C28-232C5B1478A1}" srcId="{E470C970-8BDB-4249-8358-D73CF3926803}" destId="{7CD69064-2F63-4611-AE21-D4AC7E10A257}" srcOrd="0" destOrd="0" parTransId="{89C5A85F-0361-4123-82E1-7A94F54C1EC6}" sibTransId="{E7474F4A-5C82-46DF-B1DF-90E7B0256726}"/>
    <dgm:cxn modelId="{479071C6-EFBD-4AB9-B199-235C8362C76A}" srcId="{9720088D-A4B2-4F1E-9651-16280B783D0B}" destId="{E1FC4664-819A-47BE-A6D8-BB0BF3FFE4EA}" srcOrd="0" destOrd="0" parTransId="{A5EDCC2C-57C3-46B5-8159-55A7BBE89BA3}" sibTransId="{FACD3F72-3590-480B-AD60-9E624BF7EE21}"/>
    <dgm:cxn modelId="{3284E6CA-A582-4187-8F32-5C3C4ECB6D89}" type="presOf" srcId="{25178F3F-1C9A-4AF3-B2A7-1F1E55F7C60C}" destId="{1DE7532E-4707-4A2D-B7E3-01FCC0B0FCAB}" srcOrd="0" destOrd="0" presId="urn:microsoft.com/office/officeart/2005/8/layout/chevron2"/>
    <dgm:cxn modelId="{F79C2BFD-A8CD-4F84-BD0B-B16110721557}" srcId="{E1FC4664-819A-47BE-A6D8-BB0BF3FFE4EA}" destId="{F6AA37B0-029E-4DB8-A3B3-35F1CC23A951}" srcOrd="0" destOrd="0" parTransId="{2D039128-EB26-4E17-A57F-141943BC5087}" sibTransId="{B0BA9242-062C-4F22-A43D-BF1E5935D4A9}"/>
    <dgm:cxn modelId="{B0677E09-E55F-45B4-AECF-BEFF07322FE9}" type="presParOf" srcId="{4AEF283F-7E28-4D3C-81CE-014F3E5F2E6C}" destId="{10D73D26-F4CB-452C-A7C3-8BB420A8A0B0}" srcOrd="0" destOrd="0" presId="urn:microsoft.com/office/officeart/2005/8/layout/chevron2"/>
    <dgm:cxn modelId="{B7530BB8-994F-4877-877C-007EB3B6AC68}" type="presParOf" srcId="{10D73D26-F4CB-452C-A7C3-8BB420A8A0B0}" destId="{52199A32-7985-41EA-A28E-F2569CC35FA6}" srcOrd="0" destOrd="0" presId="urn:microsoft.com/office/officeart/2005/8/layout/chevron2"/>
    <dgm:cxn modelId="{509B9DB7-9626-424B-B43C-6859F065710E}" type="presParOf" srcId="{10D73D26-F4CB-452C-A7C3-8BB420A8A0B0}" destId="{DC0D5BA0-5E21-463D-8C64-6D8B4E8A171A}" srcOrd="1" destOrd="0" presId="urn:microsoft.com/office/officeart/2005/8/layout/chevron2"/>
    <dgm:cxn modelId="{D998E205-B0F4-4786-B73D-93BCD809947C}" type="presParOf" srcId="{4AEF283F-7E28-4D3C-81CE-014F3E5F2E6C}" destId="{E55BF402-E635-4854-B95A-59911AE2A841}" srcOrd="1" destOrd="0" presId="urn:microsoft.com/office/officeart/2005/8/layout/chevron2"/>
    <dgm:cxn modelId="{8A645E03-97B6-4ED5-9569-416C147EB714}" type="presParOf" srcId="{4AEF283F-7E28-4D3C-81CE-014F3E5F2E6C}" destId="{AB164947-15C7-4034-8E1A-0F8CD1EF3D4B}" srcOrd="2" destOrd="0" presId="urn:microsoft.com/office/officeart/2005/8/layout/chevron2"/>
    <dgm:cxn modelId="{E26D60E7-B1C3-4D7A-A289-04E886E93FC0}" type="presParOf" srcId="{AB164947-15C7-4034-8E1A-0F8CD1EF3D4B}" destId="{10568358-08E9-434B-8D7D-616B5CDA8D69}" srcOrd="0" destOrd="0" presId="urn:microsoft.com/office/officeart/2005/8/layout/chevron2"/>
    <dgm:cxn modelId="{B9BB18D1-48FC-460D-BD1B-042EE1E1B3F6}" type="presParOf" srcId="{AB164947-15C7-4034-8E1A-0F8CD1EF3D4B}" destId="{342E4807-2016-4763-810A-2DCD33FE72DA}" srcOrd="1" destOrd="0" presId="urn:microsoft.com/office/officeart/2005/8/layout/chevron2"/>
    <dgm:cxn modelId="{97B37A05-9AE9-4AA1-8944-873C01DAADA5}" type="presParOf" srcId="{4AEF283F-7E28-4D3C-81CE-014F3E5F2E6C}" destId="{064D572D-23B4-4123-B1A9-5FB6569D19D2}" srcOrd="3" destOrd="0" presId="urn:microsoft.com/office/officeart/2005/8/layout/chevron2"/>
    <dgm:cxn modelId="{C85EFB9E-9CF0-42DF-B0F2-A9BFFD178089}" type="presParOf" srcId="{4AEF283F-7E28-4D3C-81CE-014F3E5F2E6C}" destId="{71615A0F-EC6D-4E87-A128-11F6C03FDD37}" srcOrd="4" destOrd="0" presId="urn:microsoft.com/office/officeart/2005/8/layout/chevron2"/>
    <dgm:cxn modelId="{7484ADA1-4208-41AD-B756-7C2FDE7D7F2C}" type="presParOf" srcId="{71615A0F-EC6D-4E87-A128-11F6C03FDD37}" destId="{1DE7532E-4707-4A2D-B7E3-01FCC0B0FCAB}" srcOrd="0" destOrd="0" presId="urn:microsoft.com/office/officeart/2005/8/layout/chevron2"/>
    <dgm:cxn modelId="{53929C04-B6EB-41F6-8467-C74EDBE3C295}" type="presParOf" srcId="{71615A0F-EC6D-4E87-A128-11F6C03FDD37}" destId="{71908AE8-C5E0-499A-8117-DBCA18458E53}" srcOrd="1" destOrd="0" presId="urn:microsoft.com/office/officeart/2005/8/layout/chevron2"/>
    <dgm:cxn modelId="{09B1048F-4869-4BEA-B3F7-68BD5D8E6F2E}" type="presParOf" srcId="{4AEF283F-7E28-4D3C-81CE-014F3E5F2E6C}" destId="{8400D0D1-3B7D-4076-93DB-FF7B5268699C}" srcOrd="5" destOrd="0" presId="urn:microsoft.com/office/officeart/2005/8/layout/chevron2"/>
    <dgm:cxn modelId="{871C2E8D-79F4-4304-97E7-2C275100801C}" type="presParOf" srcId="{4AEF283F-7E28-4D3C-81CE-014F3E5F2E6C}" destId="{F962EE1B-2CBB-4AA0-A965-EC6B581B20C9}" srcOrd="6" destOrd="0" presId="urn:microsoft.com/office/officeart/2005/8/layout/chevron2"/>
    <dgm:cxn modelId="{CB792A71-178E-4876-94E8-531E839E668A}" type="presParOf" srcId="{F962EE1B-2CBB-4AA0-A965-EC6B581B20C9}" destId="{F2E33D2A-4185-4B7C-8291-644815B12CD6}" srcOrd="0" destOrd="0" presId="urn:microsoft.com/office/officeart/2005/8/layout/chevron2"/>
    <dgm:cxn modelId="{8EC857E5-09F1-4072-AB61-A682DA21022D}" type="presParOf" srcId="{F962EE1B-2CBB-4AA0-A965-EC6B581B20C9}" destId="{DD6A7290-A450-43E0-AB34-5924269EE36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F6DB74-4F7F-4714-9170-35B73EA4972B}">
      <dsp:nvSpPr>
        <dsp:cNvPr id="0" name=""/>
        <dsp:cNvSpPr/>
      </dsp:nvSpPr>
      <dsp:spPr>
        <a:xfrm rot="16200000">
          <a:off x="-87414" y="88760"/>
          <a:ext cx="3678238" cy="3500716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5772" bIns="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200" kern="1200" dirty="0"/>
            <a:t>Tema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kern="1200" dirty="0"/>
            <a:t>Clasificación de Audio (sentimientos)</a:t>
          </a:r>
        </a:p>
      </dsp:txBody>
      <dsp:txXfrm rot="5400000">
        <a:off x="1347" y="735647"/>
        <a:ext cx="3500716" cy="2206942"/>
      </dsp:txXfrm>
    </dsp:sp>
    <dsp:sp modelId="{5D111A7F-7A1F-4E10-89BA-7642FA9F7EB6}">
      <dsp:nvSpPr>
        <dsp:cNvPr id="0" name=""/>
        <dsp:cNvSpPr/>
      </dsp:nvSpPr>
      <dsp:spPr>
        <a:xfrm rot="16200000">
          <a:off x="3675856" y="88760"/>
          <a:ext cx="3678238" cy="3500716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5772" bIns="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200" kern="1200" dirty="0"/>
            <a:t>Problemática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kern="1200" dirty="0"/>
            <a:t>Dicho proceso podría servir para Predicción del estado emocional de un cliente</a:t>
          </a:r>
        </a:p>
      </dsp:txBody>
      <dsp:txXfrm rot="5400000">
        <a:off x="3764617" y="735647"/>
        <a:ext cx="3500716" cy="2206942"/>
      </dsp:txXfrm>
    </dsp:sp>
    <dsp:sp modelId="{6B36C652-9064-4FA7-940B-C69F409D77E5}">
      <dsp:nvSpPr>
        <dsp:cNvPr id="0" name=""/>
        <dsp:cNvSpPr/>
      </dsp:nvSpPr>
      <dsp:spPr>
        <a:xfrm rot="16200000">
          <a:off x="7439126" y="88760"/>
          <a:ext cx="3678238" cy="3500716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5772" bIns="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200" kern="1200" dirty="0"/>
            <a:t>Datos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kern="1200" dirty="0"/>
            <a:t>Archivos .</a:t>
          </a:r>
          <a:r>
            <a:rPr lang="es-MX" sz="2500" kern="1200" dirty="0" err="1"/>
            <a:t>wav</a:t>
          </a:r>
          <a:r>
            <a:rPr lang="es-MX" sz="2500" kern="1200" dirty="0"/>
            <a:t>, .mp3, etc.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kern="1200" dirty="0"/>
            <a:t>Fuente: </a:t>
          </a:r>
          <a:r>
            <a:rPr lang="es-MX" sz="2500" kern="1200" dirty="0" err="1"/>
            <a:t>Kaggle</a:t>
          </a:r>
          <a:endParaRPr lang="es-MX" sz="2500" kern="1200" dirty="0"/>
        </a:p>
      </dsp:txBody>
      <dsp:txXfrm rot="5400000">
        <a:off x="7527887" y="735647"/>
        <a:ext cx="3500716" cy="22069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EDF5D7-7DA3-499A-AA8C-2FD2BFCA3DAC}">
      <dsp:nvSpPr>
        <dsp:cNvPr id="0" name=""/>
        <dsp:cNvSpPr/>
      </dsp:nvSpPr>
      <dsp:spPr>
        <a:xfrm rot="5400000">
          <a:off x="863095" y="1657888"/>
          <a:ext cx="1112954" cy="185193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C6741D-8A4C-4ED9-8A36-69EF6E78D47A}">
      <dsp:nvSpPr>
        <dsp:cNvPr id="0" name=""/>
        <dsp:cNvSpPr/>
      </dsp:nvSpPr>
      <dsp:spPr>
        <a:xfrm>
          <a:off x="677315" y="2211217"/>
          <a:ext cx="1671933" cy="14655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Extracción y lectura de datos: </a:t>
          </a:r>
          <a:r>
            <a:rPr lang="es-MX" sz="1500" kern="1200" dirty="0" err="1"/>
            <a:t>parseo</a:t>
          </a:r>
          <a:r>
            <a:rPr lang="es-MX" sz="1500" kern="1200" dirty="0"/>
            <a:t> de los files en formato .</a:t>
          </a:r>
          <a:r>
            <a:rPr lang="es-MX" sz="1500" kern="1200" dirty="0" err="1"/>
            <a:t>wav</a:t>
          </a:r>
          <a:r>
            <a:rPr lang="es-MX" sz="1500" kern="1200" dirty="0"/>
            <a:t> y .mp3 en librerías de </a:t>
          </a:r>
          <a:r>
            <a:rPr lang="es-MX" sz="1500" kern="1200" dirty="0" err="1"/>
            <a:t>python</a:t>
          </a:r>
          <a:endParaRPr lang="es-MX" sz="1500" kern="1200" dirty="0"/>
        </a:p>
      </dsp:txBody>
      <dsp:txXfrm>
        <a:off x="677315" y="2211217"/>
        <a:ext cx="1671933" cy="1465547"/>
      </dsp:txXfrm>
    </dsp:sp>
    <dsp:sp modelId="{261717A1-952D-4991-9ABD-FB9DB1010779}">
      <dsp:nvSpPr>
        <dsp:cNvPr id="0" name=""/>
        <dsp:cNvSpPr/>
      </dsp:nvSpPr>
      <dsp:spPr>
        <a:xfrm>
          <a:off x="2033789" y="1521547"/>
          <a:ext cx="315459" cy="315459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A6ECD5-6B97-48D0-9677-AB0818D02190}">
      <dsp:nvSpPr>
        <dsp:cNvPr id="0" name=""/>
        <dsp:cNvSpPr/>
      </dsp:nvSpPr>
      <dsp:spPr>
        <a:xfrm rot="5400000">
          <a:off x="2909868" y="1151412"/>
          <a:ext cx="1112954" cy="185193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B1D20E-F2D2-40C5-8C45-9029BA25A363}">
      <dsp:nvSpPr>
        <dsp:cNvPr id="0" name=""/>
        <dsp:cNvSpPr/>
      </dsp:nvSpPr>
      <dsp:spPr>
        <a:xfrm>
          <a:off x="2724088" y="1704741"/>
          <a:ext cx="1671933" cy="14655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b="0" i="0" kern="1200" dirty="0" err="1"/>
            <a:t>Feature</a:t>
          </a:r>
          <a:r>
            <a:rPr lang="es-MX" sz="1500" b="0" i="0" kern="1200" dirty="0"/>
            <a:t> </a:t>
          </a:r>
          <a:r>
            <a:rPr lang="es-MX" sz="1500" b="0" i="0" kern="1200" dirty="0" err="1"/>
            <a:t>Engineering</a:t>
          </a:r>
          <a:r>
            <a:rPr lang="es-MX" sz="1500" b="0" i="0" kern="1200" dirty="0"/>
            <a:t>: limpieza de datos, eliminación de tiempos vacíos, remoción de </a:t>
          </a:r>
          <a:r>
            <a:rPr lang="es-MX" sz="1500" b="0" i="0" kern="1200" dirty="0" err="1"/>
            <a:t>outliers</a:t>
          </a:r>
          <a:r>
            <a:rPr lang="es-MX" sz="1500" b="0" i="0" kern="1200" dirty="0"/>
            <a:t>, etc.</a:t>
          </a:r>
          <a:endParaRPr lang="es-MX" sz="1500" b="0" kern="1200" dirty="0"/>
        </a:p>
      </dsp:txBody>
      <dsp:txXfrm>
        <a:off x="2724088" y="1704741"/>
        <a:ext cx="1671933" cy="1465547"/>
      </dsp:txXfrm>
    </dsp:sp>
    <dsp:sp modelId="{5050231D-8744-4B29-BC33-5D87AC98DA74}">
      <dsp:nvSpPr>
        <dsp:cNvPr id="0" name=""/>
        <dsp:cNvSpPr/>
      </dsp:nvSpPr>
      <dsp:spPr>
        <a:xfrm>
          <a:off x="4080563" y="1015071"/>
          <a:ext cx="315459" cy="315459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4C5ECD-5C4A-40DD-96F1-C8BC6734B691}">
      <dsp:nvSpPr>
        <dsp:cNvPr id="0" name=""/>
        <dsp:cNvSpPr/>
      </dsp:nvSpPr>
      <dsp:spPr>
        <a:xfrm rot="5400000">
          <a:off x="4956642" y="644936"/>
          <a:ext cx="1112954" cy="185193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0FF16F-298D-4F93-B5A8-C7E3FF4C5731}">
      <dsp:nvSpPr>
        <dsp:cNvPr id="0" name=""/>
        <dsp:cNvSpPr/>
      </dsp:nvSpPr>
      <dsp:spPr>
        <a:xfrm>
          <a:off x="4770862" y="1198265"/>
          <a:ext cx="1671933" cy="14655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Exploración de datos: espectrogramas, decibeles, etc.</a:t>
          </a:r>
        </a:p>
      </dsp:txBody>
      <dsp:txXfrm>
        <a:off x="4770862" y="1198265"/>
        <a:ext cx="1671933" cy="1465547"/>
      </dsp:txXfrm>
    </dsp:sp>
    <dsp:sp modelId="{6608082E-4E97-4F4C-9836-BB2474CDF41E}">
      <dsp:nvSpPr>
        <dsp:cNvPr id="0" name=""/>
        <dsp:cNvSpPr/>
      </dsp:nvSpPr>
      <dsp:spPr>
        <a:xfrm>
          <a:off x="6127336" y="508595"/>
          <a:ext cx="315459" cy="315459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079A47-606B-4C91-81D8-ECA58DCBCC86}">
      <dsp:nvSpPr>
        <dsp:cNvPr id="0" name=""/>
        <dsp:cNvSpPr/>
      </dsp:nvSpPr>
      <dsp:spPr>
        <a:xfrm rot="5400000">
          <a:off x="7003415" y="138460"/>
          <a:ext cx="1112954" cy="185193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CA1336-4F1A-4860-B8C0-D0A7D57277AA}">
      <dsp:nvSpPr>
        <dsp:cNvPr id="0" name=""/>
        <dsp:cNvSpPr/>
      </dsp:nvSpPr>
      <dsp:spPr>
        <a:xfrm>
          <a:off x="6817635" y="691788"/>
          <a:ext cx="1671933" cy="14655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Modelado y evaluación: </a:t>
          </a:r>
          <a:r>
            <a:rPr lang="es-MX" sz="1500" kern="1200" dirty="0" err="1"/>
            <a:t>splitting</a:t>
          </a:r>
          <a:r>
            <a:rPr lang="es-MX" sz="1500" kern="1200" dirty="0"/>
            <a:t> de los datos, modelo en sí, evaluación del mismo.</a:t>
          </a:r>
        </a:p>
      </dsp:txBody>
      <dsp:txXfrm>
        <a:off x="6817635" y="691788"/>
        <a:ext cx="1671933" cy="1465547"/>
      </dsp:txXfrm>
    </dsp:sp>
    <dsp:sp modelId="{763256EA-CE5B-48E3-8BDC-21D2358D8ACE}">
      <dsp:nvSpPr>
        <dsp:cNvPr id="0" name=""/>
        <dsp:cNvSpPr/>
      </dsp:nvSpPr>
      <dsp:spPr>
        <a:xfrm>
          <a:off x="8174110" y="2119"/>
          <a:ext cx="315459" cy="315459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A4B37C-572E-4E15-9006-D13A99CF4D0B}">
      <dsp:nvSpPr>
        <dsp:cNvPr id="0" name=""/>
        <dsp:cNvSpPr/>
      </dsp:nvSpPr>
      <dsp:spPr>
        <a:xfrm rot="5400000">
          <a:off x="9050189" y="-368015"/>
          <a:ext cx="1112954" cy="185193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5DEE84-9F5A-477B-A4F4-19EA38490C77}">
      <dsp:nvSpPr>
        <dsp:cNvPr id="0" name=""/>
        <dsp:cNvSpPr/>
      </dsp:nvSpPr>
      <dsp:spPr>
        <a:xfrm>
          <a:off x="8864409" y="185312"/>
          <a:ext cx="1671933" cy="14655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Predicción de ciertos audios al azar.</a:t>
          </a:r>
        </a:p>
      </dsp:txBody>
      <dsp:txXfrm>
        <a:off x="8864409" y="185312"/>
        <a:ext cx="1671933" cy="14655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199A32-7985-41EA-A28E-F2569CC35FA6}">
      <dsp:nvSpPr>
        <dsp:cNvPr id="0" name=""/>
        <dsp:cNvSpPr/>
      </dsp:nvSpPr>
      <dsp:spPr>
        <a:xfrm rot="5400000">
          <a:off x="-203668" y="203847"/>
          <a:ext cx="1357787" cy="9504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900" kern="1200" dirty="0">
              <a:latin typeface="+mj-lt"/>
            </a:rPr>
            <a:t>¿Qué está buscando? </a:t>
          </a:r>
          <a:endParaRPr lang="es-MX" sz="900" kern="1200" dirty="0"/>
        </a:p>
      </dsp:txBody>
      <dsp:txXfrm rot="-5400000">
        <a:off x="1" y="475403"/>
        <a:ext cx="950450" cy="407337"/>
      </dsp:txXfrm>
    </dsp:sp>
    <dsp:sp modelId="{DC0D5BA0-5E21-463D-8C64-6D8B4E8A171A}">
      <dsp:nvSpPr>
        <dsp:cNvPr id="0" name=""/>
        <dsp:cNvSpPr/>
      </dsp:nvSpPr>
      <dsp:spPr>
        <a:xfrm rot="5400000">
          <a:off x="5548919" y="-4598289"/>
          <a:ext cx="882561" cy="100794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600" kern="1200" dirty="0"/>
            <a:t>Predicción de audios (clasificación de sentimiento)</a:t>
          </a:r>
        </a:p>
      </dsp:txBody>
      <dsp:txXfrm rot="-5400000">
        <a:off x="950451" y="43262"/>
        <a:ext cx="10036416" cy="796395"/>
      </dsp:txXfrm>
    </dsp:sp>
    <dsp:sp modelId="{10568358-08E9-434B-8D7D-616B5CDA8D69}">
      <dsp:nvSpPr>
        <dsp:cNvPr id="0" name=""/>
        <dsp:cNvSpPr/>
      </dsp:nvSpPr>
      <dsp:spPr>
        <a:xfrm rot="5400000">
          <a:off x="-203668" y="1363893"/>
          <a:ext cx="1357787" cy="9504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900" kern="1200" dirty="0">
              <a:latin typeface="+mj-lt"/>
            </a:rPr>
            <a:t>¿Refleja el problema?</a:t>
          </a:r>
          <a:endParaRPr lang="es-MX" sz="900" kern="1200" dirty="0"/>
        </a:p>
      </dsp:txBody>
      <dsp:txXfrm rot="-5400000">
        <a:off x="1" y="1635449"/>
        <a:ext cx="950450" cy="407337"/>
      </dsp:txXfrm>
    </dsp:sp>
    <dsp:sp modelId="{342E4807-2016-4763-810A-2DCD33FE72DA}">
      <dsp:nvSpPr>
        <dsp:cNvPr id="0" name=""/>
        <dsp:cNvSpPr/>
      </dsp:nvSpPr>
      <dsp:spPr>
        <a:xfrm rot="5400000">
          <a:off x="5548919" y="-3438243"/>
          <a:ext cx="882561" cy="100794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600" kern="1200" dirty="0"/>
            <a:t>No en sí; pero se puede aterrizar para caso de uso de una empresa interesada en predecir el estado de ánimo de clientes recién atendidos.</a:t>
          </a:r>
        </a:p>
      </dsp:txBody>
      <dsp:txXfrm rot="-5400000">
        <a:off x="950451" y="1203308"/>
        <a:ext cx="10036416" cy="796395"/>
      </dsp:txXfrm>
    </dsp:sp>
    <dsp:sp modelId="{1DE7532E-4707-4A2D-B7E3-01FCC0B0FCAB}">
      <dsp:nvSpPr>
        <dsp:cNvPr id="0" name=""/>
        <dsp:cNvSpPr/>
      </dsp:nvSpPr>
      <dsp:spPr>
        <a:xfrm rot="5400000">
          <a:off x="-203668" y="2523939"/>
          <a:ext cx="1357787" cy="9504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900" kern="1200" dirty="0">
              <a:latin typeface="+mj-lt"/>
            </a:rPr>
            <a:t>Tipos de relaciones a buscar</a:t>
          </a:r>
          <a:endParaRPr lang="es-MX" sz="900" kern="1200" dirty="0"/>
        </a:p>
      </dsp:txBody>
      <dsp:txXfrm rot="-5400000">
        <a:off x="1" y="2795495"/>
        <a:ext cx="950450" cy="407337"/>
      </dsp:txXfrm>
    </dsp:sp>
    <dsp:sp modelId="{71908AE8-C5E0-499A-8117-DBCA18458E53}">
      <dsp:nvSpPr>
        <dsp:cNvPr id="0" name=""/>
        <dsp:cNvSpPr/>
      </dsp:nvSpPr>
      <dsp:spPr>
        <a:xfrm rot="5400000">
          <a:off x="5548919" y="-2278197"/>
          <a:ext cx="882561" cy="100794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600" kern="1200" dirty="0"/>
            <a:t>Posibles patrones entre características de las ondas de sonido, sus decibeles, etc.</a:t>
          </a:r>
        </a:p>
      </dsp:txBody>
      <dsp:txXfrm rot="-5400000">
        <a:off x="950451" y="2363354"/>
        <a:ext cx="10036416" cy="7963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199A32-7985-41EA-A28E-F2569CC35FA6}">
      <dsp:nvSpPr>
        <dsp:cNvPr id="0" name=""/>
        <dsp:cNvSpPr/>
      </dsp:nvSpPr>
      <dsp:spPr>
        <a:xfrm rot="5400000">
          <a:off x="-203668" y="203668"/>
          <a:ext cx="1357787" cy="9504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900" kern="1200" dirty="0">
              <a:latin typeface="+mj-lt"/>
            </a:rPr>
            <a:t>Resultado o atributo a predecir</a:t>
          </a:r>
          <a:endParaRPr lang="es-MX" sz="900" kern="1200" dirty="0"/>
        </a:p>
      </dsp:txBody>
      <dsp:txXfrm rot="-5400000">
        <a:off x="1" y="475224"/>
        <a:ext cx="950450" cy="407337"/>
      </dsp:txXfrm>
    </dsp:sp>
    <dsp:sp modelId="{DC0D5BA0-5E21-463D-8C64-6D8B4E8A171A}">
      <dsp:nvSpPr>
        <dsp:cNvPr id="0" name=""/>
        <dsp:cNvSpPr/>
      </dsp:nvSpPr>
      <dsp:spPr>
        <a:xfrm rot="5400000">
          <a:off x="5548919" y="-4598289"/>
          <a:ext cx="882561" cy="100794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800" kern="1200" dirty="0"/>
            <a:t>Una</a:t>
          </a:r>
          <a:r>
            <a:rPr lang="es-MX" sz="2800" kern="1200" baseline="0" dirty="0"/>
            <a:t> etiqueta, que muestre si la manera en la que la persona dijo una oración sea feliz o triste.</a:t>
          </a:r>
          <a:endParaRPr lang="es-MX" sz="2800" kern="1200" dirty="0"/>
        </a:p>
      </dsp:txBody>
      <dsp:txXfrm rot="-5400000">
        <a:off x="950451" y="43262"/>
        <a:ext cx="10036416" cy="796395"/>
      </dsp:txXfrm>
    </dsp:sp>
    <dsp:sp modelId="{10568358-08E9-434B-8D7D-616B5CDA8D69}">
      <dsp:nvSpPr>
        <dsp:cNvPr id="0" name=""/>
        <dsp:cNvSpPr/>
      </dsp:nvSpPr>
      <dsp:spPr>
        <a:xfrm rot="5400000">
          <a:off x="-203668" y="1363893"/>
          <a:ext cx="1357787" cy="9504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 dirty="0"/>
            <a:t>Realizar predicciones o buscar patrones</a:t>
          </a:r>
        </a:p>
      </dsp:txBody>
      <dsp:txXfrm rot="-5400000">
        <a:off x="1" y="1635449"/>
        <a:ext cx="950450" cy="407337"/>
      </dsp:txXfrm>
    </dsp:sp>
    <dsp:sp modelId="{342E4807-2016-4763-810A-2DCD33FE72DA}">
      <dsp:nvSpPr>
        <dsp:cNvPr id="0" name=""/>
        <dsp:cNvSpPr/>
      </dsp:nvSpPr>
      <dsp:spPr>
        <a:xfrm rot="5400000">
          <a:off x="5548919" y="-3438243"/>
          <a:ext cx="882561" cy="100794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800" kern="1200" dirty="0"/>
            <a:t>Realizar</a:t>
          </a:r>
          <a:r>
            <a:rPr lang="es-MX" sz="2800" kern="1200" baseline="0" dirty="0"/>
            <a:t> predicciones</a:t>
          </a:r>
          <a:endParaRPr lang="es-MX" sz="2800" kern="1200" dirty="0"/>
        </a:p>
      </dsp:txBody>
      <dsp:txXfrm rot="-5400000">
        <a:off x="950451" y="1203308"/>
        <a:ext cx="10036416" cy="796395"/>
      </dsp:txXfrm>
    </dsp:sp>
    <dsp:sp modelId="{1DE7532E-4707-4A2D-B7E3-01FCC0B0FCAB}">
      <dsp:nvSpPr>
        <dsp:cNvPr id="0" name=""/>
        <dsp:cNvSpPr/>
      </dsp:nvSpPr>
      <dsp:spPr>
        <a:xfrm rot="5400000">
          <a:off x="-203668" y="2523939"/>
          <a:ext cx="1357787" cy="9504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 dirty="0"/>
            <a:t>Tipo</a:t>
          </a:r>
          <a:r>
            <a:rPr lang="es-MX" sz="900" kern="1200" baseline="0" dirty="0"/>
            <a:t> de datos que tiene </a:t>
          </a:r>
          <a:endParaRPr lang="es-MX" sz="900" kern="1200" dirty="0"/>
        </a:p>
      </dsp:txBody>
      <dsp:txXfrm rot="-5400000">
        <a:off x="1" y="2795495"/>
        <a:ext cx="950450" cy="407337"/>
      </dsp:txXfrm>
    </dsp:sp>
    <dsp:sp modelId="{71908AE8-C5E0-499A-8117-DBCA18458E53}">
      <dsp:nvSpPr>
        <dsp:cNvPr id="0" name=""/>
        <dsp:cNvSpPr/>
      </dsp:nvSpPr>
      <dsp:spPr>
        <a:xfrm rot="5400000">
          <a:off x="5548919" y="-2278197"/>
          <a:ext cx="882561" cy="100794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800" kern="1200" dirty="0"/>
            <a:t>Audios</a:t>
          </a:r>
          <a:r>
            <a:rPr lang="es-MX" sz="2800" kern="1200" baseline="0" dirty="0"/>
            <a:t> en formato .mp3 y/o .</a:t>
          </a:r>
          <a:r>
            <a:rPr lang="es-MX" sz="2800" kern="1200" baseline="0" dirty="0" err="1"/>
            <a:t>wav</a:t>
          </a:r>
          <a:endParaRPr lang="es-MX" sz="2800" kern="1200" dirty="0"/>
        </a:p>
      </dsp:txBody>
      <dsp:txXfrm rot="-5400000">
        <a:off x="950451" y="2363354"/>
        <a:ext cx="10036416" cy="7963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199A32-7985-41EA-A28E-F2569CC35FA6}">
      <dsp:nvSpPr>
        <dsp:cNvPr id="0" name=""/>
        <dsp:cNvSpPr/>
      </dsp:nvSpPr>
      <dsp:spPr>
        <a:xfrm rot="5400000">
          <a:off x="-154636" y="154636"/>
          <a:ext cx="1030912" cy="7216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00" kern="1200" dirty="0"/>
            <a:t>Hay</a:t>
          </a:r>
          <a:r>
            <a:rPr lang="es-MX" sz="500" kern="1200" baseline="0" dirty="0"/>
            <a:t> varias tablas</a:t>
          </a:r>
          <a:endParaRPr lang="es-MX" sz="500" kern="1200" dirty="0"/>
        </a:p>
      </dsp:txBody>
      <dsp:txXfrm rot="-5400000">
        <a:off x="1" y="360818"/>
        <a:ext cx="721638" cy="309274"/>
      </dsp:txXfrm>
    </dsp:sp>
    <dsp:sp modelId="{DC0D5BA0-5E21-463D-8C64-6D8B4E8A171A}">
      <dsp:nvSpPr>
        <dsp:cNvPr id="0" name=""/>
        <dsp:cNvSpPr/>
      </dsp:nvSpPr>
      <dsp:spPr>
        <a:xfrm rot="5400000">
          <a:off x="5540747" y="-4816609"/>
          <a:ext cx="670093" cy="103083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100" kern="1200" dirty="0"/>
            <a:t>No</a:t>
          </a:r>
          <a:r>
            <a:rPr lang="es-MX" sz="2100" kern="1200" baseline="0" dirty="0"/>
            <a:t> hay varias tablas, cada archivo es independiente entre sí, pero están contenidos en folders diferentes.</a:t>
          </a:r>
          <a:endParaRPr lang="es-MX" sz="2100" kern="1200" dirty="0"/>
        </a:p>
      </dsp:txBody>
      <dsp:txXfrm rot="-5400000">
        <a:off x="721639" y="35210"/>
        <a:ext cx="10275600" cy="604671"/>
      </dsp:txXfrm>
    </dsp:sp>
    <dsp:sp modelId="{10568358-08E9-434B-8D7D-616B5CDA8D69}">
      <dsp:nvSpPr>
        <dsp:cNvPr id="0" name=""/>
        <dsp:cNvSpPr/>
      </dsp:nvSpPr>
      <dsp:spPr>
        <a:xfrm rot="5400000">
          <a:off x="-154636" y="1037911"/>
          <a:ext cx="1030912" cy="7216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500" kern="1200" dirty="0">
              <a:latin typeface="+mj-lt"/>
            </a:rPr>
            <a:t>¿Necesita limpiar, agregar o procesar los datos antes de poder usarlos?</a:t>
          </a:r>
          <a:endParaRPr lang="es-MX" sz="500" kern="1200" dirty="0"/>
        </a:p>
      </dsp:txBody>
      <dsp:txXfrm rot="-5400000">
        <a:off x="1" y="1244093"/>
        <a:ext cx="721638" cy="309274"/>
      </dsp:txXfrm>
    </dsp:sp>
    <dsp:sp modelId="{342E4807-2016-4763-810A-2DCD33FE72DA}">
      <dsp:nvSpPr>
        <dsp:cNvPr id="0" name=""/>
        <dsp:cNvSpPr/>
      </dsp:nvSpPr>
      <dsp:spPr>
        <a:xfrm rot="5400000">
          <a:off x="5540747" y="-3935834"/>
          <a:ext cx="670093" cy="103083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100" kern="1200" dirty="0"/>
            <a:t>Se tiene que explorar los datos para determinar la limpieza, pero a grandes rasgos sería limpiar espacio vacío, eliminar </a:t>
          </a:r>
          <a:r>
            <a:rPr lang="es-MX" sz="2100" kern="1200" dirty="0" err="1"/>
            <a:t>outliers</a:t>
          </a:r>
          <a:r>
            <a:rPr lang="es-MX" sz="2100" kern="1200" dirty="0"/>
            <a:t> de decibeles, entre otros.</a:t>
          </a:r>
        </a:p>
      </dsp:txBody>
      <dsp:txXfrm rot="-5400000">
        <a:off x="721639" y="915985"/>
        <a:ext cx="10275600" cy="604671"/>
      </dsp:txXfrm>
    </dsp:sp>
    <dsp:sp modelId="{1DE7532E-4707-4A2D-B7E3-01FCC0B0FCAB}">
      <dsp:nvSpPr>
        <dsp:cNvPr id="0" name=""/>
        <dsp:cNvSpPr/>
      </dsp:nvSpPr>
      <dsp:spPr>
        <a:xfrm rot="5400000">
          <a:off x="-154636" y="1918687"/>
          <a:ext cx="1030912" cy="7216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500" kern="1200" dirty="0">
              <a:latin typeface="+mj-lt"/>
            </a:rPr>
            <a:t>¿Cómo se distribuyen los datos? ¿Los datos son estacionales? </a:t>
          </a:r>
          <a:endParaRPr lang="es-MX" sz="500" kern="1200" dirty="0"/>
        </a:p>
      </dsp:txBody>
      <dsp:txXfrm rot="-5400000">
        <a:off x="1" y="2124869"/>
        <a:ext cx="721638" cy="309274"/>
      </dsp:txXfrm>
    </dsp:sp>
    <dsp:sp modelId="{71908AE8-C5E0-499A-8117-DBCA18458E53}">
      <dsp:nvSpPr>
        <dsp:cNvPr id="0" name=""/>
        <dsp:cNvSpPr/>
      </dsp:nvSpPr>
      <dsp:spPr>
        <a:xfrm rot="5400000">
          <a:off x="5540747" y="-3055058"/>
          <a:ext cx="670093" cy="103083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100" kern="1200" dirty="0"/>
            <a:t>Las muestras son independientes entre sí, son la misma frase pero dicha por diferentes personas en diferentes tonos; cada archivo no dura mas de 15 </a:t>
          </a:r>
          <a:r>
            <a:rPr lang="es-MX" sz="2100" kern="1200" dirty="0" err="1"/>
            <a:t>seg</a:t>
          </a:r>
          <a:r>
            <a:rPr lang="es-MX" sz="2100" kern="1200" dirty="0"/>
            <a:t>.</a:t>
          </a:r>
        </a:p>
      </dsp:txBody>
      <dsp:txXfrm rot="-5400000">
        <a:off x="721639" y="1796761"/>
        <a:ext cx="10275600" cy="604671"/>
      </dsp:txXfrm>
    </dsp:sp>
    <dsp:sp modelId="{F2E33D2A-4185-4B7C-8291-644815B12CD6}">
      <dsp:nvSpPr>
        <dsp:cNvPr id="0" name=""/>
        <dsp:cNvSpPr/>
      </dsp:nvSpPr>
      <dsp:spPr>
        <a:xfrm rot="5400000">
          <a:off x="-154636" y="2799462"/>
          <a:ext cx="1030912" cy="7216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500" kern="1200">
              <a:latin typeface="+mj-lt"/>
            </a:rPr>
            <a:t>¿Los datos representan con precisión los procesos de la empresa?</a:t>
          </a:r>
          <a:endParaRPr lang="es-ES_tradnl" sz="500" kern="1200" dirty="0">
            <a:latin typeface="+mj-lt"/>
          </a:endParaRPr>
        </a:p>
      </dsp:txBody>
      <dsp:txXfrm rot="-5400000">
        <a:off x="1" y="3005644"/>
        <a:ext cx="721638" cy="309274"/>
      </dsp:txXfrm>
    </dsp:sp>
    <dsp:sp modelId="{DD6A7290-A450-43E0-AB34-5924269EE36D}">
      <dsp:nvSpPr>
        <dsp:cNvPr id="0" name=""/>
        <dsp:cNvSpPr/>
      </dsp:nvSpPr>
      <dsp:spPr>
        <a:xfrm rot="5400000">
          <a:off x="5540747" y="-2174283"/>
          <a:ext cx="670093" cy="103083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100" kern="1200" dirty="0"/>
            <a:t>No. No son datos de los procesos de ninguna empresa.</a:t>
          </a:r>
        </a:p>
      </dsp:txBody>
      <dsp:txXfrm rot="-5400000">
        <a:off x="721639" y="2677536"/>
        <a:ext cx="10275600" cy="6046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A675962-B91C-485F-82BA-AFFFD56C2049}" type="datetime1">
              <a:rPr lang="es-MX" smtClean="0"/>
              <a:t>21/09/2023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CAB0AAD-FDE6-4B91-9BBB-87BEBEEE1304}" type="datetime1">
              <a:rPr lang="es-MX" noProof="0" smtClean="0"/>
              <a:t>21/09/2023</a:t>
            </a:fld>
            <a:endParaRPr lang="es-MX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MX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MX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0DEF857-DA8F-4439-98D4-119A7351E455}" type="datetime1">
              <a:rPr lang="es-MX" noProof="0" smtClean="0"/>
              <a:t>21/09/2023</a:t>
            </a:fld>
            <a:endParaRPr lang="es-MX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MX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0932E2-0636-48CC-883C-3BBC48C9B14E}" type="datetime1">
              <a:rPr lang="es-MX" noProof="0" smtClean="0"/>
              <a:t>21/09/2023</a:t>
            </a:fld>
            <a:endParaRPr lang="es-MX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3EA9BAE-AB85-46D2-8596-23E804B52F3A}" type="datetime1">
              <a:rPr lang="es-MX" noProof="0" smtClean="0"/>
              <a:t>21/09/2023</a:t>
            </a:fld>
            <a:endParaRPr lang="es-MX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1131E1-3BD0-460E-BA82-FC23801633FC}" type="datetime1">
              <a:rPr lang="es-MX" noProof="0" smtClean="0"/>
              <a:t>21/09/2023</a:t>
            </a:fld>
            <a:endParaRPr lang="es-MX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MX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6AD931A-E78D-42E6-B12F-6684BAA6AF27}" type="datetime1">
              <a:rPr lang="es-MX" noProof="0" smtClean="0"/>
              <a:t>21/09/2023</a:t>
            </a:fld>
            <a:endParaRPr lang="es-MX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MX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B21643-1C8A-4D2C-BA22-463B171FBC68}" type="datetime1">
              <a:rPr lang="es-MX" noProof="0" smtClean="0"/>
              <a:t>21/09/2023</a:t>
            </a:fld>
            <a:endParaRPr lang="es-MX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338924-A0A5-4959-B0C7-BF88A8B970C6}" type="datetime1">
              <a:rPr lang="es-MX" noProof="0" smtClean="0"/>
              <a:t>21/09/2023</a:t>
            </a:fld>
            <a:endParaRPr lang="es-MX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896A21-D44E-4B50-9C1A-F3021CA46749}" type="datetime1">
              <a:rPr lang="es-MX" noProof="0" smtClean="0"/>
              <a:t>21/09/2023</a:t>
            </a:fld>
            <a:endParaRPr lang="es-MX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FB3CFC-2F50-4731-88BC-F499B3DDC9F1}" type="datetime1">
              <a:rPr lang="es-MX" noProof="0" smtClean="0"/>
              <a:t>21/09/2023</a:t>
            </a:fld>
            <a:endParaRPr lang="es-MX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MX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0228AB8-0EDD-44A2-BD0C-4DFA9597124E}" type="datetime1">
              <a:rPr lang="es-MX" noProof="0" smtClean="0"/>
              <a:t>21/09/2023</a:t>
            </a:fld>
            <a:endParaRPr lang="es-MX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MX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MX" noProof="0"/>
              <a:t>Haz clic en el ícono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MX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D352A9-1247-4C43-978C-EFE731D087A6}" type="datetime1">
              <a:rPr lang="es-MX" noProof="0" smtClean="0"/>
              <a:t>21/09/2023</a:t>
            </a:fld>
            <a:endParaRPr lang="es-MX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MX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EBFB8F8B-610F-451B-BF60-DC0410C03F50}" type="datetime1">
              <a:rPr lang="es-MX" noProof="0" smtClean="0"/>
              <a:t>21/09/2023</a:t>
            </a:fld>
            <a:endParaRPr lang="es-MX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MX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MX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MX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MX"/>
            </a:p>
          </p:txBody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es-MX" dirty="0">
                <a:solidFill>
                  <a:srgbClr val="7CEBFF"/>
                </a:solidFill>
              </a:rPr>
              <a:t>Arnoldo oliva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11AD985-58A0-2998-2212-BDD2A47FB2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Procesamiento y clasificación de datos: </a:t>
            </a:r>
            <a:r>
              <a:rPr lang="es-MX" dirty="0" err="1"/>
              <a:t>roadmap</a:t>
            </a:r>
            <a:r>
              <a:rPr lang="es-MX" dirty="0"/>
              <a:t> del proyecto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806200-305D-7536-5673-50C72C2CD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Proyecto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CB919F15-B78D-5D5F-5AD3-270704B952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6558663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2341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FB316D-FE06-F696-6935-A8FF341B1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Proyecto: pasos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142B29A7-7C88-076D-27F8-8714D70D9D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4807070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32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6F6C2D-E4BA-2FAB-172A-AF4B3B6BA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Proyecto: preguntas extendidas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9DA7F03D-1244-2974-06B7-BD6E5BF682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3477931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0214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6F6C2D-E4BA-2FAB-172A-AF4B3B6BA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Proyecto: preguntas extendidas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9DA7F03D-1244-2974-06B7-BD6E5BF682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9044307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8364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6F6C2D-E4BA-2FAB-172A-AF4B3B6BA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Proyecto: preguntas extendidas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9DA7F03D-1244-2974-06B7-BD6E5BF682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7312328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119431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71_TF56390039_Win32" id="{6E439996-84EB-442B-81F0-3A34FA2EB35A}" vid="{07E61665-08E7-4204-B220-B3D664A24A2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Diseño tecnológico</Template>
  <TotalTime>63</TotalTime>
  <Words>377</Words>
  <Application>Microsoft Office PowerPoint</Application>
  <PresentationFormat>Panorámica</PresentationFormat>
  <Paragraphs>40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Calibri</vt:lpstr>
      <vt:lpstr>Gill Sans MT</vt:lpstr>
      <vt:lpstr>Wingdings 2</vt:lpstr>
      <vt:lpstr>Dividendo</vt:lpstr>
      <vt:lpstr>Procesamiento y clasificación de datos: roadmap del proyecto</vt:lpstr>
      <vt:lpstr>Proyecto</vt:lpstr>
      <vt:lpstr>Proyecto: pasos</vt:lpstr>
      <vt:lpstr>Proyecto: preguntas extendidas</vt:lpstr>
      <vt:lpstr>Proyecto: preguntas extendidas</vt:lpstr>
      <vt:lpstr>Proyecto: preguntas extendidas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Procesamiento y clasificación de datos: roadmap del proyecto</dc:title>
  <dc:creator>HUGO ARNOLDO OLIVA CASTILLO</dc:creator>
  <cp:lastModifiedBy>HUGO ARNOLDO OLIVA CASTILLO</cp:lastModifiedBy>
  <cp:revision>3</cp:revision>
  <dcterms:created xsi:type="dcterms:W3CDTF">2023-09-17T01:39:03Z</dcterms:created>
  <dcterms:modified xsi:type="dcterms:W3CDTF">2023-09-21T17:35:52Z</dcterms:modified>
</cp:coreProperties>
</file>