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F6EF3-70A2-12D7-9A09-9ACDB966E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48F3B3-DDF2-7BF2-A614-D12E6B2BD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537D64-3C15-48B3-8C96-D5562FF25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CD63E6-AD3A-5397-A5C0-CA41CCAA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0BAA16-50DB-AD70-38BC-A02ABA35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20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466F4-BE56-9445-5B2B-CC7D9E03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877716-F72D-F150-2023-896C6408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949CF-B95D-B0E4-CAFF-2720674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FD1F4-735E-2EE4-77D5-50BD1C08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26225-5BA6-DE55-3DAF-F3628D3F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788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B9193F-AC11-DBF6-E225-5E892323F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594389-0366-5F95-E5B3-9F4D18CAA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C7CF4-7A95-E9C2-C736-C472AF0C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B173C-C65E-1BAA-B1AB-1F8688D5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1FD991-D55D-8051-AD03-2B345C99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36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401079-DA6C-819C-EA1C-85859032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58BF93-F141-E91C-9ACC-AA5F9DA9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185BB-AFA8-2E8B-FB4B-64895692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D5C95B-3DA4-CE61-CD49-DC5CB707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CA14A-564D-EB6B-3711-BF419A9A0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88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2411E-59EF-A71C-F57C-25ACBA98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EFB99-7834-4645-D10B-5EA1AB1F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40ED2-72F6-1359-12FF-C8A4B381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6B623-BD4F-480A-1328-972F38FE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4873E-3B29-4768-C07E-1D3A19EA0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43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E6BDC-754E-607C-68A2-8FA993DC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7FE40C-E4FF-F53A-ABA3-4268197A3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481BE-9745-10DC-246B-EFA4DA08E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0CCF21-309B-EAF2-8FA1-D9277991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D5866F-DFB3-A454-DF35-42DD6C65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4120DD-8829-5EEA-C1F4-745F30F8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113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472C84-D72F-71E8-1E51-743A5B8F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E9F082-703F-06D8-8389-7726CC96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094EFB-60E5-03B8-788F-06C1FFAE2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E5176F-1AFD-513A-346D-54B7D445E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80132F-5E1E-4BFF-F7B4-98191C03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00DBB-23A1-009F-73B7-0E618233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E9701A-1322-3E13-F09D-72A1A782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35338F-8799-A50A-68B0-0CD08917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367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DFBAE-7A81-C878-47DA-457E320B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280804-F970-EE32-F45F-A0145F52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B83396-B63F-C847-3257-3C4A29C01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1C4DA-BE88-78E0-D12A-366B6062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27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E15D16-F989-93BD-548B-1A3D898C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F4F732-A1FC-6642-F851-E766A4059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1CD00E-617E-A437-F83C-AC88F4B2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6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46731-99EA-FE01-7E05-A48F0C61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9CDEC-627F-C4EB-FAB2-22303AC88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62D28A-C0E9-E9DB-A3F7-F687D0B7F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ED47AB-4521-3FC0-B99F-91CA1D247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EA1114-6AAE-6F7D-BED6-67B05B1C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7825E-24FC-B702-F31F-05AC79A3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94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6BA3D-2EC2-1711-0082-8EE63561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3E28D-8860-5267-E5F8-707294A1A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882916-8349-DE2F-A84D-8E068069B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CBD2E-A3CE-7A79-8E99-49AC42FC7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D21404-CD39-E372-C75B-E7DCF125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C619D2-6A8D-7578-76BA-7820477E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10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FF8AB-87DD-E392-E50E-7D872666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39B286-5216-261C-F8F9-61504C29E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BED12-E800-3EF7-1E26-ACA462E02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76813-6FF2-4A74-B957-1FC7F2E3B704}" type="datetimeFigureOut">
              <a:rPr lang="zh-CN" altLang="en-US" smtClean="0"/>
              <a:t>2025/2/23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3DCBEE-A48A-ADBA-E439-E34D4C94A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966CD-1146-B70B-9383-0B7D1FAD2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E7ABA-0409-48E6-876E-C12FBEA171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50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BF4B532-968D-4327-E320-8E3BE2B9663C}"/>
              </a:ext>
            </a:extLst>
          </p:cNvPr>
          <p:cNvCxnSpPr>
            <a:cxnSpLocks/>
          </p:cNvCxnSpPr>
          <p:nvPr/>
        </p:nvCxnSpPr>
        <p:spPr>
          <a:xfrm>
            <a:off x="2484582" y="5809672"/>
            <a:ext cx="7176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59AC1937-2CB4-1EA2-EAFB-67B0C539378D}"/>
              </a:ext>
            </a:extLst>
          </p:cNvPr>
          <p:cNvCxnSpPr>
            <a:cxnSpLocks/>
          </p:cNvCxnSpPr>
          <p:nvPr/>
        </p:nvCxnSpPr>
        <p:spPr>
          <a:xfrm flipV="1">
            <a:off x="3117273" y="1136073"/>
            <a:ext cx="0" cy="5338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8BBFD51-EE4C-F16E-2F25-F905CCB58DBB}"/>
              </a:ext>
            </a:extLst>
          </p:cNvPr>
          <p:cNvSpPr/>
          <p:nvPr/>
        </p:nvSpPr>
        <p:spPr>
          <a:xfrm rot="20045441">
            <a:off x="4213663" y="1860283"/>
            <a:ext cx="3694543" cy="1650568"/>
          </a:xfrm>
          <a:prstGeom prst="ellipse">
            <a:avLst/>
          </a:prstGeom>
          <a:solidFill>
            <a:schemeClr val="accent4">
              <a:alpha val="66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535C27A-4342-224C-D5EE-1E3DFBB34080}"/>
              </a:ext>
            </a:extLst>
          </p:cNvPr>
          <p:cNvSpPr/>
          <p:nvPr/>
        </p:nvSpPr>
        <p:spPr>
          <a:xfrm rot="2385004">
            <a:off x="6135602" y="3107012"/>
            <a:ext cx="3394641" cy="1636881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solidFill>
              <a:schemeClr val="accent2">
                <a:shade val="1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Task1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606F603-1237-BF2A-C5EE-7851204F881C}"/>
              </a:ext>
            </a:extLst>
          </p:cNvPr>
          <p:cNvCxnSpPr/>
          <p:nvPr/>
        </p:nvCxnSpPr>
        <p:spPr>
          <a:xfrm>
            <a:off x="6751782" y="2210867"/>
            <a:ext cx="692727" cy="184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D2B2BCC-788F-CE54-CD41-96823D44337F}"/>
              </a:ext>
            </a:extLst>
          </p:cNvPr>
          <p:cNvSpPr/>
          <p:nvPr/>
        </p:nvSpPr>
        <p:spPr>
          <a:xfrm>
            <a:off x="6724073" y="2188007"/>
            <a:ext cx="55418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59B9D12-CF50-F7C7-8012-B4946E4B1FE7}"/>
              </a:ext>
            </a:extLst>
          </p:cNvPr>
          <p:cNvSpPr/>
          <p:nvPr/>
        </p:nvSpPr>
        <p:spPr>
          <a:xfrm>
            <a:off x="7416800" y="4031904"/>
            <a:ext cx="55418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32C97836-1ACF-B2A9-E3D3-28DF275C0987}"/>
              </a:ext>
            </a:extLst>
          </p:cNvPr>
          <p:cNvSpPr/>
          <p:nvPr/>
        </p:nvSpPr>
        <p:spPr>
          <a:xfrm>
            <a:off x="9087285" y="846689"/>
            <a:ext cx="852335" cy="289384"/>
          </a:xfrm>
          <a:prstGeom prst="ellipse">
            <a:avLst/>
          </a:prstGeom>
          <a:solidFill>
            <a:schemeClr val="accent4">
              <a:alpha val="66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3C9B089-653F-29B2-DE66-8D6B7CEF6B19}"/>
              </a:ext>
            </a:extLst>
          </p:cNvPr>
          <p:cNvSpPr/>
          <p:nvPr/>
        </p:nvSpPr>
        <p:spPr>
          <a:xfrm>
            <a:off x="9087285" y="1232132"/>
            <a:ext cx="852335" cy="289384"/>
          </a:xfrm>
          <a:prstGeom prst="ellipse">
            <a:avLst/>
          </a:prstGeom>
          <a:solidFill>
            <a:schemeClr val="accent2">
              <a:alpha val="66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1A6EA29-1769-94F2-DCF0-502FBE189580}"/>
              </a:ext>
            </a:extLst>
          </p:cNvPr>
          <p:cNvSpPr txBox="1"/>
          <p:nvPr/>
        </p:nvSpPr>
        <p:spPr>
          <a:xfrm>
            <a:off x="10021455" y="828296"/>
            <a:ext cx="165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Pretrained model </a:t>
            </a:r>
            <a:endParaRPr lang="zh-CN" altLang="en-US" sz="1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0AC00CD-D5BA-E7A8-44ED-5FB1F306E681}"/>
              </a:ext>
            </a:extLst>
          </p:cNvPr>
          <p:cNvSpPr txBox="1"/>
          <p:nvPr/>
        </p:nvSpPr>
        <p:spPr>
          <a:xfrm>
            <a:off x="10021454" y="1213739"/>
            <a:ext cx="165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Downstream task</a:t>
            </a:r>
            <a:endParaRPr lang="zh-CN" altLang="en-US" sz="1400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1548F37A-2F39-A339-DD9D-54067E49DE1A}"/>
              </a:ext>
            </a:extLst>
          </p:cNvPr>
          <p:cNvSpPr/>
          <p:nvPr/>
        </p:nvSpPr>
        <p:spPr>
          <a:xfrm>
            <a:off x="9513452" y="1843332"/>
            <a:ext cx="55418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B571DD-8DE3-6184-5CCA-CE0EE2C922FD}"/>
              </a:ext>
            </a:extLst>
          </p:cNvPr>
          <p:cNvSpPr txBox="1"/>
          <p:nvPr/>
        </p:nvSpPr>
        <p:spPr>
          <a:xfrm>
            <a:off x="10021455" y="1712302"/>
            <a:ext cx="165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Minima point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75D3D44-F071-1640-E47E-A8558AB1415D}"/>
              </a:ext>
            </a:extLst>
          </p:cNvPr>
          <p:cNvSpPr txBox="1"/>
          <p:nvPr/>
        </p:nvSpPr>
        <p:spPr>
          <a:xfrm>
            <a:off x="5110679" y="848272"/>
            <a:ext cx="2507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Parameter Space</a:t>
            </a:r>
            <a:endParaRPr lang="zh-CN" altLang="en-US" sz="20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8C802D3-5F15-A936-2C2C-9F7259D28578}"/>
              </a:ext>
            </a:extLst>
          </p:cNvPr>
          <p:cNvSpPr txBox="1"/>
          <p:nvPr/>
        </p:nvSpPr>
        <p:spPr>
          <a:xfrm>
            <a:off x="6751782" y="1937733"/>
            <a:ext cx="260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B56FB1-48FE-8A0D-3B95-56596C2D90D1}"/>
              </a:ext>
            </a:extLst>
          </p:cNvPr>
          <p:cNvSpPr txBox="1"/>
          <p:nvPr/>
        </p:nvSpPr>
        <p:spPr>
          <a:xfrm>
            <a:off x="7479640" y="3950144"/>
            <a:ext cx="223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B</a:t>
            </a:r>
            <a:endParaRPr lang="zh-CN" altLang="en-US" sz="1400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706FE44-F59E-3515-3B6C-E453DB97CF75}"/>
              </a:ext>
            </a:extLst>
          </p:cNvPr>
          <p:cNvCxnSpPr>
            <a:cxnSpLocks/>
          </p:cNvCxnSpPr>
          <p:nvPr/>
        </p:nvCxnSpPr>
        <p:spPr>
          <a:xfrm>
            <a:off x="9315117" y="2245510"/>
            <a:ext cx="5075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9E69DFA-AE71-C171-BE86-A2750C607733}"/>
              </a:ext>
            </a:extLst>
          </p:cNvPr>
          <p:cNvSpPr txBox="1"/>
          <p:nvPr/>
        </p:nvSpPr>
        <p:spPr>
          <a:xfrm>
            <a:off x="10021454" y="2079837"/>
            <a:ext cx="1653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Parameter Shift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9137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jiayuan zhang</dc:creator>
  <cp:lastModifiedBy>jiayuan zhang</cp:lastModifiedBy>
  <cp:revision>4</cp:revision>
  <dcterms:created xsi:type="dcterms:W3CDTF">2025-02-23T08:22:35Z</dcterms:created>
  <dcterms:modified xsi:type="dcterms:W3CDTF">2025-02-23T08:50:35Z</dcterms:modified>
</cp:coreProperties>
</file>