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22C6-2E6F-1617-6987-5D7828466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A46DF-ECBF-DE3E-A556-7A320048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7A3E5-9821-44C0-FEE2-423336A4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41100-D16D-9142-7EC8-26CF6070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CF6AC-426C-02A9-F1AA-9389B05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51B20-1E92-36EA-0BF4-C3AECC7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40BAF-DE1E-336D-F323-105F4AB2D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75182-2018-E3C9-50BD-89A731E5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977B1-ACF3-AF7B-A956-F30C27E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D3693-9E77-8BDF-10B7-C1F8C46C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5D0C1-8C14-0207-60C8-BDA628F9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06E41-C92B-67B7-5453-3455CBFE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F862-0C85-5E2E-FC97-0E469538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35FBC-07AA-0FCF-F448-C51E940A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9DDB0-0457-C2A3-B71B-33BAF2E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5031B-7A04-A32D-5106-F8170A9F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6C1EE-4631-163C-9064-923FEAFD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8611D-1DC4-467E-66F7-9EFB4559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1EB3-EC37-ECD2-B028-B410145D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E55E5-B5CF-3F6A-718F-24B4D4BE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9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A823-3FE0-8E66-BCBF-B9B7D41B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A420F-9A34-5D35-7FE3-0AD0CB7E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2C0D5-171C-6CED-2A6A-5F70A77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38830-EEF5-6F37-ED4F-5629051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E7DFF-9CDC-9E49-0C6A-DCA1EC6D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0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BD45-C03A-BDB5-0B03-5C8D52EE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CE5B-D1BB-6455-D812-21C80448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7578D-5B8D-92AF-D9CD-9B1F01394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BEB0F-1EB0-1145-2174-2E6CFD7E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CA4FB-A416-AFC7-9FA1-ABC2FE43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E6B13-A52F-9473-2659-8A42369E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F94FF-9FF0-A54D-9937-97F1125F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02A97-4D68-C481-D51A-D8C85298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8C3A3-F705-0552-76BA-F6DC1F9C5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4F7FA-98E9-4AB6-AAB7-89F457B2C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EE80C4-8D5D-45CE-BE0A-FA373727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B13B3-A28E-BCDF-102E-F4C0905B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9A73E-0DF6-D429-561B-0D609EEE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BB79B-216F-83AF-B00D-49BDA044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D306-10A2-7C0F-A2CC-74F8D83C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141E5-4D22-A59C-FBD8-0BEF9D56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ED56-3EA5-E39C-965A-0E111FD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4766B-9289-4068-AAB6-51ABB3B0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80146-BB5C-B998-AF4B-1BD2739F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521602-2E1E-7BBE-CBB6-809B39E0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3E5E09-FCF1-6413-8F74-878CFF1D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9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4658-F7E9-62D8-2EC0-E67760F5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9176D-A843-3387-A634-60592561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A73A2-6A10-B8C1-2C23-8CBCA32E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D0B00-8B0A-12A5-D8F3-206D5B29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F5AB4-EA35-EB94-0B9E-0744D34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C9EA7-3BD2-0CAC-8546-D3C34CED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B78BF-1510-9E5E-568A-97B47992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860FB-AB20-948E-C98E-4DFCC2306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F2E47-DD91-12EC-109B-1E2DC4E1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40E0E-1BC0-B41B-12EB-F7DAD6A3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1AFA8-A74E-B3C0-B2BE-AF1511EE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047B0-5D70-5C5E-3215-6E4D8FAC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4C28D-2533-D4F5-9884-755D69B2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AFC4A-1FDD-04E5-5901-6DEA38F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DF7DA-CD9B-E3A4-92F0-80C74F74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ABE5-8427-4D5B-ACEE-E6F9A0EFF7C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1C629-E9C0-9926-3870-3F4B79621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48AC9-DA5F-4114-8331-67C8C472A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77B02-410B-4977-A83D-A819B7DB6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6B85-43C1-98A9-CE34-FC4A3253F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E4F42D-BB39-B09A-7B38-BB830A9F8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0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512702-E5DA-AAA0-2E9A-B5CA7D1D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233612"/>
            <a:ext cx="1524000" cy="15525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531A06-7939-AC96-948F-E666E5DA8B84}"/>
              </a:ext>
            </a:extLst>
          </p:cNvPr>
          <p:cNvCxnSpPr/>
          <p:nvPr/>
        </p:nvCxnSpPr>
        <p:spPr>
          <a:xfrm>
            <a:off x="2876550" y="3009899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梯形 12">
            <a:extLst>
              <a:ext uri="{FF2B5EF4-FFF2-40B4-BE49-F238E27FC236}">
                <a16:creationId xmlns:a16="http://schemas.microsoft.com/office/drawing/2014/main" id="{B923FF4F-2614-3664-648F-D08A22610A1E}"/>
              </a:ext>
            </a:extLst>
          </p:cNvPr>
          <p:cNvSpPr/>
          <p:nvPr/>
        </p:nvSpPr>
        <p:spPr>
          <a:xfrm rot="5400000">
            <a:off x="2805117" y="2790827"/>
            <a:ext cx="2781285" cy="438144"/>
          </a:xfrm>
          <a:prstGeom prst="trapezoid">
            <a:avLst>
              <a:gd name="adj" fmla="val 1551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Classifier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8107A3-D151-B87C-8010-1E36CC9A6EF5}"/>
              </a:ext>
            </a:extLst>
          </p:cNvPr>
          <p:cNvCxnSpPr/>
          <p:nvPr/>
        </p:nvCxnSpPr>
        <p:spPr>
          <a:xfrm>
            <a:off x="4610100" y="3019416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96083-A76E-4ABB-3AFB-F1467FC00FD0}"/>
              </a:ext>
            </a:extLst>
          </p:cNvPr>
          <p:cNvSpPr txBox="1"/>
          <p:nvPr/>
        </p:nvSpPr>
        <p:spPr>
          <a:xfrm>
            <a:off x="5595943" y="2825233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Prediction: ‘0’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13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jiayuan zhang</dc:creator>
  <cp:lastModifiedBy>jiayuan zhang</cp:lastModifiedBy>
  <cp:revision>1</cp:revision>
  <dcterms:created xsi:type="dcterms:W3CDTF">2025-02-20T14:01:38Z</dcterms:created>
  <dcterms:modified xsi:type="dcterms:W3CDTF">2025-02-20T14:08:18Z</dcterms:modified>
</cp:coreProperties>
</file>