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31"/>
  </p:notesMasterIdLst>
  <p:handoutMasterIdLst>
    <p:handoutMasterId r:id="rId32"/>
  </p:handoutMasterIdLst>
  <p:sldIdLst>
    <p:sldId id="256" r:id="rId7"/>
    <p:sldId id="270" r:id="rId8"/>
    <p:sldId id="271" r:id="rId9"/>
    <p:sldId id="280" r:id="rId10"/>
    <p:sldId id="257" r:id="rId11"/>
    <p:sldId id="272" r:id="rId12"/>
    <p:sldId id="259" r:id="rId13"/>
    <p:sldId id="260" r:id="rId14"/>
    <p:sldId id="264" r:id="rId15"/>
    <p:sldId id="281" r:id="rId16"/>
    <p:sldId id="276" r:id="rId17"/>
    <p:sldId id="277" r:id="rId18"/>
    <p:sldId id="285" r:id="rId19"/>
    <p:sldId id="286" r:id="rId20"/>
    <p:sldId id="293" r:id="rId21"/>
    <p:sldId id="287" r:id="rId22"/>
    <p:sldId id="291" r:id="rId23"/>
    <p:sldId id="292" r:id="rId24"/>
    <p:sldId id="279" r:id="rId25"/>
    <p:sldId id="282" r:id="rId26"/>
    <p:sldId id="290" r:id="rId27"/>
    <p:sldId id="283" r:id="rId28"/>
    <p:sldId id="284" r:id="rId29"/>
    <p:sldId id="269" r:id="rId30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Van Elst" initials="DVE" lastIdx="1" clrIdx="0">
    <p:extLst>
      <p:ext uri="{19B8F6BF-5375-455C-9EA6-DF929625EA0E}">
        <p15:presenceInfo xmlns:p15="http://schemas.microsoft.com/office/powerpoint/2012/main" userId="1fd3547879f3e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EB500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74707" autoAdjust="0"/>
  </p:normalViewPr>
  <p:slideViewPr>
    <p:cSldViewPr showGuides="1">
      <p:cViewPr varScale="1">
        <p:scale>
          <a:sx n="69" d="100"/>
          <a:sy n="69" d="100"/>
        </p:scale>
        <p:origin x="34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22/05/2017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22/05/2017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PROBLEEM: </a:t>
            </a:r>
          </a:p>
          <a:p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in </a:t>
            </a:r>
            <a:r>
              <a:rPr lang="en-GB" dirty="0" err="1"/>
              <a:t>directe</a:t>
            </a:r>
            <a:r>
              <a:rPr lang="en-GB" dirty="0"/>
              <a:t> </a:t>
            </a:r>
            <a:r>
              <a:rPr lang="en-GB" dirty="0" err="1"/>
              <a:t>omgeving</a:t>
            </a:r>
            <a:endParaRPr lang="en-GB" dirty="0"/>
          </a:p>
          <a:p>
            <a:r>
              <a:rPr lang="en-GB" dirty="0" err="1"/>
              <a:t>Transportopdrachten</a:t>
            </a:r>
            <a:r>
              <a:rPr lang="en-GB" dirty="0"/>
              <a:t>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via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kanalen</a:t>
            </a:r>
            <a:r>
              <a:rPr lang="en-GB" dirty="0"/>
              <a:t>   =&gt;  planning </a:t>
            </a:r>
            <a:r>
              <a:rPr lang="en-GB" dirty="0" err="1"/>
              <a:t>onoverzichtelijk</a:t>
            </a:r>
            <a:endParaRPr lang="en-GB" dirty="0"/>
          </a:p>
          <a:p>
            <a:endParaRPr lang="en-GB" dirty="0"/>
          </a:p>
          <a:p>
            <a:r>
              <a:rPr lang="en-GB" dirty="0"/>
              <a:t>OPLOSSING:</a:t>
            </a:r>
          </a:p>
          <a:p>
            <a:r>
              <a:rPr lang="en-GB" dirty="0"/>
              <a:t>Multi-user web interface   +   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838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Verantwoorden</a:t>
            </a:r>
            <a:r>
              <a:rPr lang="en-GB" dirty="0"/>
              <a:t> </a:t>
            </a:r>
            <a:r>
              <a:rPr lang="en-GB" dirty="0" err="1"/>
              <a:t>waarom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667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98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</p:spPr>
        <p:txBody>
          <a:bodyPr/>
          <a:lstStyle/>
          <a:p>
            <a:r>
              <a:rPr lang="en-US" dirty="0"/>
              <a:t>Jonas Van </a:t>
            </a:r>
            <a:r>
              <a:rPr lang="en-US" dirty="0" err="1"/>
              <a:t>Noten</a:t>
            </a:r>
            <a:r>
              <a:rPr lang="en-US" dirty="0"/>
              <a:t> &amp; Arno </a:t>
            </a:r>
            <a:r>
              <a:rPr lang="en-US" dirty="0" err="1"/>
              <a:t>Willaert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Practice</a:t>
            </a:r>
            <a:r>
              <a:rPr lang="nl-BE" dirty="0"/>
              <a:t> </a:t>
            </a:r>
            <a:r>
              <a:rPr lang="nl-BE" dirty="0" err="1"/>
              <a:t>enterprise</a:t>
            </a:r>
            <a:r>
              <a:rPr lang="nl-BE" dirty="0"/>
              <a:t> 2 – Jonas Van Noten &amp; Arno Willaert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rgbClr val="00A0AE"/>
                </a:solidFill>
              </a:rPr>
              <a:t>Technologieën</a:t>
            </a:r>
            <a:endParaRPr lang="en-GB" dirty="0">
              <a:solidFill>
                <a:srgbClr val="00A0A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93268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PHP</a:t>
            </a:r>
          </a:p>
          <a:p>
            <a:r>
              <a:rPr lang="en-GB" dirty="0" err="1"/>
              <a:t>Javascript</a:t>
            </a:r>
            <a:r>
              <a:rPr lang="en-GB" dirty="0"/>
              <a:t>, jQuery, AJAX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HTTPS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Technologieën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91278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en-GB" dirty="0"/>
              <a:t>Bootstrap</a:t>
            </a:r>
          </a:p>
          <a:p>
            <a:endParaRPr lang="en-GB" dirty="0"/>
          </a:p>
          <a:p>
            <a:r>
              <a:rPr lang="en-GB" dirty="0" err="1"/>
              <a:t>Datatables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Datetimepicker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 </a:t>
            </a:r>
            <a:r>
              <a:rPr lang="en-GB" dirty="0" err="1"/>
              <a:t>en</a:t>
            </a:r>
            <a:r>
              <a:rPr lang="en-GB" dirty="0"/>
              <a:t>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28" y="1340768"/>
            <a:ext cx="7450621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28" y="3501008"/>
            <a:ext cx="4200000" cy="315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50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Ajax functie</a:t>
            </a:r>
          </a:p>
          <a:p>
            <a:r>
              <a:rPr lang="nl-BE" dirty="0"/>
              <a:t>Functie die aanwezigheid test</a:t>
            </a:r>
          </a:p>
          <a:p>
            <a:r>
              <a:rPr lang="nl-BE" dirty="0"/>
              <a:t>Instelbare interval tijd</a:t>
            </a:r>
          </a:p>
          <a:p>
            <a:r>
              <a:rPr lang="nl-BE" dirty="0"/>
              <a:t>Vernieuwing alleen bij een verandering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 REFRESH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173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Activatie account</a:t>
            </a:r>
          </a:p>
          <a:p>
            <a:r>
              <a:rPr lang="nl-BE" dirty="0"/>
              <a:t>6 cijferige willekeurig wachtwoord</a:t>
            </a:r>
          </a:p>
          <a:p>
            <a:r>
              <a:rPr lang="nl-BE" dirty="0"/>
              <a:t>24 uur na aanmaken account door beheerder</a:t>
            </a:r>
          </a:p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 VERIFICATIE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501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Encryptie</a:t>
            </a:r>
            <a:r>
              <a:rPr lang="en-GB" dirty="0"/>
              <a:t> van </a:t>
            </a:r>
            <a:r>
              <a:rPr lang="en-GB" dirty="0" err="1"/>
              <a:t>dataoverdracht</a:t>
            </a:r>
            <a:endParaRPr lang="en-GB" dirty="0"/>
          </a:p>
          <a:p>
            <a:r>
              <a:rPr lang="en-GB" dirty="0"/>
              <a:t>Privacy</a:t>
            </a:r>
          </a:p>
          <a:p>
            <a:r>
              <a:rPr lang="en-GB" dirty="0" err="1"/>
              <a:t>Beveiliging</a:t>
            </a:r>
            <a:r>
              <a:rPr lang="en-GB" dirty="0"/>
              <a:t> </a:t>
            </a:r>
            <a:r>
              <a:rPr lang="en-GB" dirty="0" err="1"/>
              <a:t>gevoelige</a:t>
            </a:r>
            <a:r>
              <a:rPr lang="en-GB" dirty="0"/>
              <a:t> </a:t>
            </a:r>
            <a:r>
              <a:rPr lang="en-GB" dirty="0" err="1"/>
              <a:t>gegevens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75" b="72036"/>
          <a:stretch/>
        </p:blipFill>
        <p:spPr>
          <a:xfrm>
            <a:off x="3094063" y="1927765"/>
            <a:ext cx="6003874" cy="28770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152000"/>
            <a:ext cx="6364304" cy="45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6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75" b="72036"/>
          <a:stretch/>
        </p:blipFill>
        <p:spPr>
          <a:xfrm>
            <a:off x="3094063" y="1927765"/>
            <a:ext cx="6003874" cy="28770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HTTPS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Logistic Management Platform</a:t>
            </a:r>
          </a:p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86" y="1344591"/>
            <a:ext cx="6364304" cy="4537801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559293" y="1433235"/>
            <a:ext cx="1055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Encryptie van data overdracht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Privacy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Beveiliging </a:t>
            </a:r>
            <a:r>
              <a:rPr lang="nl-BE" dirty="0" err="1"/>
              <a:t>belangerijke</a:t>
            </a:r>
            <a:r>
              <a:rPr lang="nl-BE" dirty="0"/>
              <a:t> gegevens</a:t>
            </a:r>
          </a:p>
        </p:txBody>
      </p:sp>
    </p:spTree>
    <p:extLst>
      <p:ext uri="{BB962C8B-B14F-4D97-AF65-F5344CB8AC3E}">
        <p14:creationId xmlns:p14="http://schemas.microsoft.com/office/powerpoint/2010/main" val="23429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Password-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</a:t>
            </a:r>
            <a:r>
              <a:rPr lang="nl-BE" dirty="0" err="1"/>
              <a:t>Derivation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r>
              <a:rPr lang="nl-BE" dirty="0"/>
              <a:t>SHA256</a:t>
            </a:r>
          </a:p>
          <a:p>
            <a:r>
              <a:rPr lang="nl-BE" dirty="0"/>
              <a:t>Brute-force &amp; </a:t>
            </a:r>
            <a:r>
              <a:rPr lang="nl-BE" dirty="0" err="1"/>
              <a:t>dictionary</a:t>
            </a:r>
            <a:r>
              <a:rPr lang="nl-BE" dirty="0"/>
              <a:t> attacks minder effectief</a:t>
            </a:r>
          </a:p>
          <a:p>
            <a:r>
              <a:rPr lang="nl-BE" dirty="0"/>
              <a:t>Unieke </a:t>
            </a:r>
            <a:r>
              <a:rPr lang="nl-BE" dirty="0" err="1"/>
              <a:t>salt</a:t>
            </a:r>
            <a:endParaRPr lang="nl-BE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PBKDF2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97239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PBKDF2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44" y="1152525"/>
            <a:ext cx="7750512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73" y="620688"/>
            <a:ext cx="7450537" cy="568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Probleemstelling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Oplossing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39348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rgbClr val="00A0AE"/>
                </a:solidFill>
              </a:rPr>
              <a:t>Conclusie</a:t>
            </a:r>
            <a:endParaRPr lang="en-GB" dirty="0">
              <a:solidFill>
                <a:srgbClr val="00A0A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06076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Geslaagd</a:t>
            </a:r>
          </a:p>
          <a:p>
            <a:r>
              <a:rPr lang="nl-BE" dirty="0" err="1"/>
              <a:t>Admin</a:t>
            </a:r>
            <a:r>
              <a:rPr lang="nl-BE" dirty="0"/>
              <a:t> gebruiker herzien</a:t>
            </a:r>
          </a:p>
          <a:p>
            <a:r>
              <a:rPr lang="nl-BE" dirty="0"/>
              <a:t>Email op eigen domein </a:t>
            </a:r>
          </a:p>
          <a:p>
            <a:r>
              <a:rPr lang="nl-BE" dirty="0"/>
              <a:t>Feedback van de sector was positief</a:t>
            </a:r>
          </a:p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Logistic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199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A0AE"/>
                </a:solidFill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408085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rgbClr val="00A0AE"/>
                </a:solidFill>
              </a:rPr>
              <a:t>Vragen</a:t>
            </a:r>
            <a:endParaRPr lang="en-GB" dirty="0">
              <a:solidFill>
                <a:srgbClr val="00A0AE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46511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40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2508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 err="1">
                <a:solidFill>
                  <a:srgbClr val="00A0AE"/>
                </a:solidFill>
              </a:rPr>
              <a:t>Webinterface</a:t>
            </a:r>
            <a:endParaRPr lang="en-GB" b="1" dirty="0">
              <a:solidFill>
                <a:srgbClr val="00A0A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21189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161939"/>
            <a:ext cx="6768751" cy="464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5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Klant</a:t>
            </a:r>
            <a:endParaRPr lang="en-GB" dirty="0"/>
          </a:p>
          <a:p>
            <a:r>
              <a:rPr lang="en-GB" dirty="0" err="1"/>
              <a:t>Administratie</a:t>
            </a:r>
            <a:endParaRPr lang="en-GB" dirty="0"/>
          </a:p>
          <a:p>
            <a:r>
              <a:rPr lang="en-GB" dirty="0" err="1"/>
              <a:t>Beheerder</a:t>
            </a:r>
            <a:endParaRPr lang="en-GB" dirty="0"/>
          </a:p>
          <a:p>
            <a:r>
              <a:rPr lang="en-GB" dirty="0"/>
              <a:t>Superuser</a:t>
            </a:r>
          </a:p>
          <a:p>
            <a:r>
              <a:rPr lang="en-GB" dirty="0"/>
              <a:t>Non-</a:t>
            </a:r>
            <a:r>
              <a:rPr lang="en-GB" dirty="0" err="1"/>
              <a:t>actief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Gebruikers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63881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Klant stuurt opdrachten door</a:t>
            </a:r>
          </a:p>
          <a:p>
            <a:pPr lvl="1"/>
            <a:r>
              <a:rPr lang="nl-BE" dirty="0"/>
              <a:t>Laad- en losadres</a:t>
            </a:r>
          </a:p>
          <a:p>
            <a:pPr lvl="1"/>
            <a:r>
              <a:rPr lang="nl-BE" dirty="0"/>
              <a:t>Datum</a:t>
            </a:r>
          </a:p>
          <a:p>
            <a:pPr lvl="1"/>
            <a:r>
              <a:rPr lang="nl-BE" dirty="0"/>
              <a:t>Omschrijving vracht</a:t>
            </a:r>
          </a:p>
          <a:p>
            <a:r>
              <a:rPr lang="nl-BE" dirty="0"/>
              <a:t>Kan lopende en voltooide opdrachten bekijken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56549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Opdrachten sorteren en filteren</a:t>
            </a:r>
          </a:p>
          <a:p>
            <a:r>
              <a:rPr lang="nl-BE" dirty="0"/>
              <a:t>Opdrachten veranderen</a:t>
            </a:r>
          </a:p>
          <a:p>
            <a:r>
              <a:rPr lang="nl-BE" dirty="0"/>
              <a:t>Opdrachten bevestigen</a:t>
            </a:r>
          </a:p>
          <a:p>
            <a:r>
              <a:rPr lang="en-GB" dirty="0" err="1"/>
              <a:t>Geschiedenis</a:t>
            </a:r>
            <a:r>
              <a:rPr lang="en-GB" dirty="0"/>
              <a:t> van </a:t>
            </a:r>
            <a:r>
              <a:rPr lang="en-GB" dirty="0" err="1"/>
              <a:t>transportorders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administratie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0090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Accounts </a:t>
            </a:r>
            <a:r>
              <a:rPr lang="en-GB" dirty="0" err="1"/>
              <a:t>bewerken</a:t>
            </a:r>
            <a:endParaRPr lang="en-GB" dirty="0"/>
          </a:p>
          <a:p>
            <a:r>
              <a:rPr lang="en-GB" dirty="0"/>
              <a:t>Accounts </a:t>
            </a:r>
            <a:r>
              <a:rPr lang="en-GB" dirty="0" err="1"/>
              <a:t>deleten</a:t>
            </a:r>
            <a:endParaRPr lang="en-GB" dirty="0"/>
          </a:p>
          <a:p>
            <a:r>
              <a:rPr lang="en-GB" dirty="0"/>
              <a:t>Accounts </a:t>
            </a:r>
            <a:r>
              <a:rPr lang="en-GB" dirty="0" err="1"/>
              <a:t>aanmaken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4240113431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Props1.xml><?xml version="1.0" encoding="utf-8"?>
<ds:datastoreItem xmlns:ds="http://schemas.openxmlformats.org/officeDocument/2006/customXml" ds:itemID="{11AF8639-F54A-49A8-AB7E-6AB5838D1B0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BA2E0E7-E25D-43C1-B623-B4749A8678F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B208277-3A85-41C0-850B-CE8E4B3AD84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E1AAB08-5670-41ED-AB5D-6E0D0F51521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70D613B-EEA2-445F-86A4-E370AE2170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TM PPT</Template>
  <TotalTime>1155</TotalTime>
  <Words>318</Words>
  <Application>Microsoft Office PowerPoint</Application>
  <PresentationFormat>Breedbeeld</PresentationFormat>
  <Paragraphs>169</Paragraphs>
  <Slides>24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Verdana</vt:lpstr>
      <vt:lpstr>TM_presentatie_eng</vt:lpstr>
      <vt:lpstr>Logistic management platform</vt:lpstr>
      <vt:lpstr>Inleiding</vt:lpstr>
      <vt:lpstr>Overzicht</vt:lpstr>
      <vt:lpstr>Overzicht</vt:lpstr>
      <vt:lpstr>Homepage</vt:lpstr>
      <vt:lpstr>Gebruikers</vt:lpstr>
      <vt:lpstr>klant</vt:lpstr>
      <vt:lpstr>administratie</vt:lpstr>
      <vt:lpstr>admin</vt:lpstr>
      <vt:lpstr>Overzicht</vt:lpstr>
      <vt:lpstr>Technologieën</vt:lpstr>
      <vt:lpstr>Plugins en frameworks</vt:lpstr>
      <vt:lpstr>AUTO REFRESH</vt:lpstr>
      <vt:lpstr>EMAIL VERIFICATIE </vt:lpstr>
      <vt:lpstr>HTTPS</vt:lpstr>
      <vt:lpstr>HTTPS</vt:lpstr>
      <vt:lpstr>PBKDF2</vt:lpstr>
      <vt:lpstr>PBKDF2</vt:lpstr>
      <vt:lpstr>Databank</vt:lpstr>
      <vt:lpstr>Overzicht</vt:lpstr>
      <vt:lpstr>CONCLUSIE</vt:lpstr>
      <vt:lpstr>Overzicht</vt:lpstr>
      <vt:lpstr>Overzicht</vt:lpstr>
      <vt:lpstr>Vragen?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Dennis Van Elst</dc:creator>
  <cp:lastModifiedBy>Arno Willaert</cp:lastModifiedBy>
  <cp:revision>97</cp:revision>
  <dcterms:created xsi:type="dcterms:W3CDTF">2016-11-16T16:39:41Z</dcterms:created>
  <dcterms:modified xsi:type="dcterms:W3CDTF">2017-05-22T22:06:31Z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