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0"/>
  </p:notesMasterIdLst>
  <p:handoutMasterIdLst>
    <p:handoutMasterId r:id="rId21"/>
  </p:handoutMasterIdLst>
  <p:sldIdLst>
    <p:sldId id="256" r:id="rId7"/>
    <p:sldId id="257" r:id="rId8"/>
    <p:sldId id="259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Van Elst" initials="DVE" lastIdx="1" clrIdx="0">
    <p:extLst>
      <p:ext uri="{19B8F6BF-5375-455C-9EA6-DF929625EA0E}">
        <p15:presenceInfo xmlns:p15="http://schemas.microsoft.com/office/powerpoint/2012/main" userId="1fd3547879f3e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EC4B2F"/>
    <a:srgbClr val="00A0AE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5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</p:spPr>
        <p:txBody>
          <a:bodyPr/>
          <a:lstStyle/>
          <a:p>
            <a:r>
              <a:rPr lang="en-US" dirty="0"/>
              <a:t>Jonas Van </a:t>
            </a:r>
            <a:r>
              <a:rPr lang="en-US" dirty="0" err="1"/>
              <a:t>Noten</a:t>
            </a:r>
            <a:r>
              <a:rPr lang="en-US" dirty="0"/>
              <a:t> &amp; Arno </a:t>
            </a:r>
            <a:r>
              <a:rPr lang="en-US" dirty="0" err="1"/>
              <a:t>Willaert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enterprise</a:t>
            </a:r>
            <a:r>
              <a:rPr lang="nl-BE" dirty="0"/>
              <a:t> 2 – Jonas Van Noten &amp; Arno Willaert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Locatie</a:t>
            </a:r>
            <a:r>
              <a:rPr lang="en-GB" dirty="0"/>
              <a:t> templates </a:t>
            </a:r>
            <a:r>
              <a:rPr lang="en-GB" dirty="0" err="1"/>
              <a:t>opslaan</a:t>
            </a:r>
            <a:endParaRPr lang="en-GB" dirty="0"/>
          </a:p>
          <a:p>
            <a:r>
              <a:rPr lang="en-GB" dirty="0" err="1"/>
              <a:t>Productie</a:t>
            </a:r>
            <a:r>
              <a:rPr lang="en-GB" dirty="0"/>
              <a:t> templates </a:t>
            </a:r>
            <a:r>
              <a:rPr lang="en-GB" dirty="0" err="1"/>
              <a:t>opslaan</a:t>
            </a:r>
            <a:endParaRPr lang="en-GB" dirty="0"/>
          </a:p>
          <a:p>
            <a:r>
              <a:rPr lang="en-GB" dirty="0" err="1"/>
              <a:t>Instellingen</a:t>
            </a:r>
            <a:r>
              <a:rPr lang="en-GB" dirty="0"/>
              <a:t> “</a:t>
            </a:r>
            <a:r>
              <a:rPr lang="en-GB" dirty="0" err="1"/>
              <a:t>mijn</a:t>
            </a:r>
            <a:r>
              <a:rPr lang="en-GB" dirty="0"/>
              <a:t> account”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25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80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Aanmaken transportorder</a:t>
            </a:r>
          </a:p>
          <a:p>
            <a:r>
              <a:rPr lang="nl-BE" dirty="0"/>
              <a:t>Goedkeuren order</a:t>
            </a:r>
          </a:p>
          <a:p>
            <a:r>
              <a:rPr lang="nl-BE" dirty="0"/>
              <a:t>Wijzigen order</a:t>
            </a:r>
          </a:p>
          <a:p>
            <a:r>
              <a:rPr lang="nl-BE" dirty="0"/>
              <a:t>Aankomstbevestiging order</a:t>
            </a:r>
          </a:p>
          <a:p>
            <a:r>
              <a:rPr lang="nl-BE" dirty="0"/>
              <a:t>Mailserver</a:t>
            </a:r>
          </a:p>
          <a:p>
            <a:r>
              <a:rPr lang="nl-BE" dirty="0"/>
              <a:t>Documentatie finaliseren</a:t>
            </a:r>
          </a:p>
          <a:p>
            <a:r>
              <a:rPr lang="nl-BE" dirty="0" err="1"/>
              <a:t>Https</a:t>
            </a:r>
            <a:r>
              <a:rPr lang="nl-BE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volgt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627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04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32" y="1142984"/>
            <a:ext cx="11693335" cy="45273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Situering</a:t>
            </a:r>
            <a:r>
              <a:rPr lang="en-GB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931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Klant stuurt opdrachten door</a:t>
            </a:r>
          </a:p>
          <a:p>
            <a:pPr lvl="1"/>
            <a:r>
              <a:rPr lang="nl-BE" dirty="0"/>
              <a:t>Laad- en losadres</a:t>
            </a:r>
          </a:p>
          <a:p>
            <a:pPr lvl="1"/>
            <a:r>
              <a:rPr lang="nl-BE" dirty="0"/>
              <a:t>Omschrijving vracht</a:t>
            </a:r>
          </a:p>
          <a:p>
            <a:pPr lvl="1"/>
            <a:r>
              <a:rPr lang="nl-BE" dirty="0"/>
              <a:t>Aantal vloerplaatsen en massa</a:t>
            </a:r>
          </a:p>
          <a:p>
            <a:pPr lvl="1"/>
            <a:endParaRPr lang="nl-BE" dirty="0"/>
          </a:p>
          <a:p>
            <a:r>
              <a:rPr lang="nl-BE" dirty="0"/>
              <a:t>Kan lopende en voltooide opdrachten bekijken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Webinterface</a:t>
            </a:r>
            <a:r>
              <a:rPr lang="en-GB" dirty="0"/>
              <a:t> </a:t>
            </a:r>
            <a:r>
              <a:rPr lang="en-GB" dirty="0" err="1"/>
              <a:t>klant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5654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sorteren en filteren</a:t>
            </a:r>
          </a:p>
          <a:p>
            <a:r>
              <a:rPr lang="nl-BE" dirty="0"/>
              <a:t>Opdrachten veranderen</a:t>
            </a:r>
          </a:p>
          <a:p>
            <a:r>
              <a:rPr lang="nl-BE" dirty="0"/>
              <a:t>Opdrachten bevestigen</a:t>
            </a:r>
          </a:p>
          <a:p>
            <a:r>
              <a:rPr lang="en-GB" dirty="0" err="1"/>
              <a:t>Geschiedenis</a:t>
            </a:r>
            <a:r>
              <a:rPr lang="en-GB" dirty="0"/>
              <a:t> van </a:t>
            </a:r>
            <a:r>
              <a:rPr lang="en-GB" dirty="0" err="1"/>
              <a:t>transportorders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Webinterface</a:t>
            </a:r>
            <a:r>
              <a:rPr lang="nl-BE" dirty="0"/>
              <a:t> administratie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09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Accounts </a:t>
            </a:r>
            <a:r>
              <a:rPr lang="en-GB" dirty="0" err="1"/>
              <a:t>bewerken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deleten</a:t>
            </a:r>
            <a:endParaRPr lang="en-GB" dirty="0"/>
          </a:p>
          <a:p>
            <a:r>
              <a:rPr lang="en-GB" dirty="0"/>
              <a:t>Accounts </a:t>
            </a:r>
            <a:r>
              <a:rPr lang="en-GB" dirty="0" err="1"/>
              <a:t>aanmaken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Webinterface</a:t>
            </a:r>
            <a:r>
              <a:rPr lang="en-GB" dirty="0"/>
              <a:t> 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42401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Klant krijgt melding bij wijziging</a:t>
            </a:r>
          </a:p>
          <a:p>
            <a:r>
              <a:rPr lang="nl-BE" dirty="0"/>
              <a:t>Contact</a:t>
            </a:r>
          </a:p>
          <a:p>
            <a:r>
              <a:rPr lang="nl-BE" dirty="0"/>
              <a:t>Eerste login link nieuwe users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Mailserver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91509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48" y="1344545"/>
            <a:ext cx="5832648" cy="45378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blockschema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33915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27" t="1961" r="3919" b="3911"/>
          <a:stretch/>
        </p:blipFill>
        <p:spPr>
          <a:xfrm>
            <a:off x="263352" y="1268760"/>
            <a:ext cx="4248472" cy="4219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Originele</a:t>
            </a:r>
            <a:r>
              <a:rPr lang="en-GB" dirty="0"/>
              <a:t>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386" t="2325" r="3432"/>
          <a:stretch/>
        </p:blipFill>
        <p:spPr>
          <a:xfrm>
            <a:off x="4655840" y="2060848"/>
            <a:ext cx="7373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ERD</a:t>
            </a:r>
          </a:p>
          <a:p>
            <a:r>
              <a:rPr lang="en-GB" dirty="0"/>
              <a:t>SQL create tables, test data</a:t>
            </a:r>
          </a:p>
          <a:p>
            <a:r>
              <a:rPr lang="en-GB"/>
              <a:t>Login &amp; </a:t>
            </a:r>
            <a:r>
              <a:rPr lang="en-GB" dirty="0"/>
              <a:t>logout</a:t>
            </a:r>
          </a:p>
          <a:p>
            <a:r>
              <a:rPr lang="en-GB" dirty="0"/>
              <a:t>Homepage</a:t>
            </a:r>
          </a:p>
          <a:p>
            <a:r>
              <a:rPr lang="en-GB" dirty="0" err="1"/>
              <a:t>Aanmaken</a:t>
            </a:r>
            <a:r>
              <a:rPr lang="en-GB" dirty="0"/>
              <a:t> users</a:t>
            </a:r>
          </a:p>
          <a:p>
            <a:r>
              <a:rPr lang="en-GB" dirty="0"/>
              <a:t>Admin page (user control)</a:t>
            </a:r>
          </a:p>
          <a:p>
            <a:r>
              <a:rPr lang="en-GB" dirty="0" err="1"/>
              <a:t>Geschiedenis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007467" y="6084000"/>
            <a:ext cx="5376565" cy="432000"/>
          </a:xfrm>
        </p:spPr>
        <p:txBody>
          <a:bodyPr/>
          <a:lstStyle/>
          <a:p>
            <a:endParaRPr lang="nl-BE" dirty="0"/>
          </a:p>
          <a:p>
            <a:r>
              <a:rPr lang="nl-BE" dirty="0" err="1"/>
              <a:t>Logistics</a:t>
            </a:r>
            <a:r>
              <a:rPr lang="nl-BE" dirty="0"/>
              <a:t> Management Platform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0448689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3B208277-3A85-41C0-850B-CE8E4B3AD84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A2E0E7-E25D-43C1-B623-B4749A8678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F8639-F54A-49A8-AB7E-6AB5838D1B0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0D613B-EEA2-445F-86A4-E370AE21703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1AAB08-5670-41ED-AB5D-6E0D0F5152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TM PPT</Template>
  <TotalTime>899</TotalTime>
  <Words>181</Words>
  <Application>Microsoft Office PowerPoint</Application>
  <PresentationFormat>Breedbeeld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TM_presentatie_eng</vt:lpstr>
      <vt:lpstr>Logistics management platform</vt:lpstr>
      <vt:lpstr>Situering Project</vt:lpstr>
      <vt:lpstr>Webinterface klant</vt:lpstr>
      <vt:lpstr>Webinterface administratie</vt:lpstr>
      <vt:lpstr>Webinterface admin</vt:lpstr>
      <vt:lpstr>Mailserver</vt:lpstr>
      <vt:lpstr>blockschema</vt:lpstr>
      <vt:lpstr>Originele planning</vt:lpstr>
      <vt:lpstr>Status</vt:lpstr>
      <vt:lpstr>Status cont.</vt:lpstr>
      <vt:lpstr>Demo</vt:lpstr>
      <vt:lpstr>Wat volgt?</vt:lpstr>
      <vt:lpstr>Vragen?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Dennis Van Elst</dc:creator>
  <cp:lastModifiedBy>Jonas Van Noten</cp:lastModifiedBy>
  <cp:revision>70</cp:revision>
  <dcterms:created xsi:type="dcterms:W3CDTF">2016-11-16T16:39:41Z</dcterms:created>
  <dcterms:modified xsi:type="dcterms:W3CDTF">2017-03-28T13:07:11Z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