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76" r:id="rId5"/>
    <p:sldId id="258" r:id="rId6"/>
    <p:sldId id="260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</a:t>
            </a:r>
            <a:r>
              <a:rPr lang="en-CA" dirty="0">
                <a:solidFill>
                  <a:srgbClr val="663300">
                    <a:alpha val="95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runtime of SDTF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</a:t>
            </a:r>
            <a:r>
              <a:rPr lang="en-US" dirty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2085787"/>
            <a:ext cx="650648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004813"/>
            <a:ext cx="641122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39"/>
            <a:ext cx="12192000" cy="5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2085787"/>
            <a:ext cx="650648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658081"/>
            <a:ext cx="876422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1867396"/>
            <a:ext cx="900238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Vragen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Planning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Problemen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</a:t>
            </a:r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VASCO data 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Quality Assurance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Software Deployment and Testing Framework (SDTF)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Producten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rond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o.a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Mobile banking 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Multi-factor authentication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E-signatures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3" y="1379724"/>
            <a:ext cx="3741903" cy="20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25576"/>
          <a:stretch/>
        </p:blipFill>
        <p:spPr>
          <a:xfrm>
            <a:off x="3557945" y="365124"/>
            <a:ext cx="5076107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68" y="1825624"/>
            <a:ext cx="6213663" cy="3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Probleemstelling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als een alleenstaand RTE op een test control host op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vCloud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Het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OS van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TCH’s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kost veel resources.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Deze “resource footprint” verkleinen zou zorgen dat we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Meer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parallel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Hogere rendabiliteit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Uitwerken van een nieuwe architectuur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grid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suites (minimum IAS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nodige veranderingen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Werkende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18" y="3664781"/>
            <a:ext cx="2113917" cy="191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34" y="714110"/>
            <a:ext cx="2601686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onderzoek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voor- en nadelen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Bespreek gebruikte technologieën en moeilijkheden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Kwantificeer de impact op de performance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“stretch goals”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Alle browser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nodes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 “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headless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mode”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Intake en de Radius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Authentication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alloceren van resources/Dynamisch creëren van containers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VM’s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98" y="1780594"/>
            <a:ext cx="8647203" cy="4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colate_n_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ocolate_n_Mint" id="{815A938E-0F7B-4424-B4BA-FEFAB78F85FD}" vid="{1B106621-D9ED-48A5-A1D5-14099F26A303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Widescreen</PresentationFormat>
  <Paragraphs>51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Verdana</vt:lpstr>
      <vt:lpstr>Chocolate_n_Mint</vt:lpstr>
      <vt:lpstr>Improve resource efficiency in the runtime of SDTF</vt:lpstr>
      <vt:lpstr>Overzicht</vt:lpstr>
      <vt:lpstr>Waar?</vt:lpstr>
      <vt:lpstr>PowerPoint Presentation</vt:lpstr>
      <vt:lpstr>Probleemstelling</vt:lpstr>
      <vt:lpstr>Doelstellingen</vt:lpstr>
      <vt:lpstr>Doelstellingen: onderzoek</vt:lpstr>
      <vt:lpstr>Doelstellingen: “stretch goals”</vt:lpstr>
      <vt:lpstr>VM’s vs container</vt:lpstr>
      <vt:lpstr>Deployment architecture</vt:lpstr>
      <vt:lpstr>Deployment architecture 2</vt:lpstr>
      <vt:lpstr>Planning</vt:lpstr>
      <vt:lpstr>Problemen</vt:lpstr>
      <vt:lpstr>Problemen</vt:lpstr>
      <vt:lpstr>Problemen</vt:lpstr>
      <vt:lpstr>Vragen?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Willaert</dc:creator>
  <cp:lastModifiedBy>Arno Willaert</cp:lastModifiedBy>
  <cp:revision>25</cp:revision>
  <dcterms:created xsi:type="dcterms:W3CDTF">2018-03-21T08:52:03Z</dcterms:created>
  <dcterms:modified xsi:type="dcterms:W3CDTF">2018-03-26T13:18:00Z</dcterms:modified>
</cp:coreProperties>
</file>