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76" r:id="rId5"/>
    <p:sldId id="258" r:id="rId6"/>
    <p:sldId id="260" r:id="rId7"/>
    <p:sldId id="264" r:id="rId8"/>
    <p:sldId id="265" r:id="rId9"/>
    <p:sldId id="267" r:id="rId10"/>
    <p:sldId id="266" r:id="rId11"/>
    <p:sldId id="263" r:id="rId12"/>
    <p:sldId id="269" r:id="rId13"/>
    <p:sldId id="27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14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7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08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22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4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07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0C36-0887-417B-A692-714736A76333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2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dirty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resource </a:t>
            </a:r>
            <a:r>
              <a:rPr lang="en-CA" dirty="0">
                <a:solidFill>
                  <a:srgbClr val="663300">
                    <a:alpha val="95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</a:t>
            </a:r>
            <a:r>
              <a:rPr lang="en-CA" dirty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runtime of SDTF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 smtClean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endParaRPr lang="en-US" dirty="0" smtClean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endParaRPr lang="en-US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r>
              <a:rPr lang="en-US" dirty="0" smtClean="0">
                <a:solidFill>
                  <a:srgbClr val="663300">
                    <a:alpha val="80000"/>
                  </a:srgbClr>
                </a:solidFill>
                <a:latin typeface="Gill Sans MT" panose="020B0502020104020203" pitchFamily="34" charset="0"/>
              </a:rPr>
              <a:t>By </a:t>
            </a:r>
            <a:r>
              <a:rPr lang="en-US" dirty="0">
                <a:solidFill>
                  <a:srgbClr val="663300">
                    <a:alpha val="80000"/>
                  </a:srgbClr>
                </a:solidFill>
                <a:latin typeface="Gill Sans MT" panose="020B0502020104020203" pitchFamily="34" charset="0"/>
              </a:rPr>
              <a:t>Arno Willaert</a:t>
            </a:r>
            <a:endParaRPr lang="de-DE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Deployment </a:t>
            </a:r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2004813"/>
            <a:ext cx="641122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Doelstellingen: onderzoek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Documenteer voor- en nadelen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Bespreek gebruikte technologieën en moeilijkheden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Kwantificeer de impact op de performance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Doelstellingen: “stretch goals”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Alle browser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nodes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in “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headless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mode”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Migreer de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Build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Intake en de Radius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Authentication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suites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Dynamisch alloceren van resources/Dynamisch creëren van containers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Vragen</a:t>
            </a:r>
            <a:r>
              <a:rPr lang="en-CA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de-DE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Planning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Problemen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Waar</a:t>
            </a:r>
            <a:r>
              <a:rPr lang="en-US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VASCO data 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security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Quality Assurance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Software Deployment and Testing Framework (SDTF)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Producten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rond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o.a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Mobile banking security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Multi-factor authentication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E-signatures</a:t>
            </a:r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23" y="1379724"/>
            <a:ext cx="3741903" cy="20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34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25576"/>
          <a:stretch/>
        </p:blipFill>
        <p:spPr>
          <a:xfrm>
            <a:off x="3557945" y="365124"/>
            <a:ext cx="5076107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68" y="1825624"/>
            <a:ext cx="6213663" cy="36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Probleemstelling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SDTF als een alleenstaand RTE op een test control host op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vCloud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Het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virtualiseren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van de OS van de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TCH’s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kost veel resources.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Deze “resource footprint” verkleinen zou zorgen dat we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Meer </a:t>
            </a:r>
            <a:r>
              <a:rPr lang="nl-BE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test parallel 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Hogere rendabiliteit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Uitwerken van een nieuwe architectuur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Docker containers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Selenium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grid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Test suites (minimum IAS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WebAdmin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):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Documenteer nodige veranderingen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Migreer de suites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Werkende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18" y="3664781"/>
            <a:ext cx="2113917" cy="1913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34" y="714110"/>
            <a:ext cx="2601686" cy="26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9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VM’s</a:t>
            </a:r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vs</a:t>
            </a:r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container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98" y="1780594"/>
            <a:ext cx="8647203" cy="44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Deployment </a:t>
            </a:r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58" y="2085787"/>
            <a:ext cx="650648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Planning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139"/>
            <a:ext cx="12192000" cy="53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colate_n_M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ocolate_n_Mint" id="{815A938E-0F7B-4424-B4BA-FEFAB78F85FD}" vid="{1B106621-D9ED-48A5-A1D5-14099F26A303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</Words>
  <Application>Microsoft Office PowerPoint</Application>
  <PresentationFormat>Widescreen</PresentationFormat>
  <Paragraphs>48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Verdana</vt:lpstr>
      <vt:lpstr>Chocolate_n_Mint</vt:lpstr>
      <vt:lpstr>Improve resource efficiency in the runtime of SDTF</vt:lpstr>
      <vt:lpstr>Overzicht</vt:lpstr>
      <vt:lpstr>Waar?</vt:lpstr>
      <vt:lpstr>PowerPoint Presentation</vt:lpstr>
      <vt:lpstr>Probleemstelling</vt:lpstr>
      <vt:lpstr>Doelstellingen</vt:lpstr>
      <vt:lpstr>VM’s vs container</vt:lpstr>
      <vt:lpstr>Deployment architecture</vt:lpstr>
      <vt:lpstr>Planning</vt:lpstr>
      <vt:lpstr>Deployment architecture 2</vt:lpstr>
      <vt:lpstr>Doelstellingen: onderzoek</vt:lpstr>
      <vt:lpstr>Doelstellingen: “stretch goals”</vt:lpstr>
      <vt:lpstr>Vragen?</vt:lpstr>
    </vt:vector>
  </TitlesOfParts>
  <Company>VASCO Data Security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 Willaert</dc:creator>
  <cp:lastModifiedBy>Arno Willaert</cp:lastModifiedBy>
  <cp:revision>27</cp:revision>
  <dcterms:created xsi:type="dcterms:W3CDTF">2018-03-21T08:52:03Z</dcterms:created>
  <dcterms:modified xsi:type="dcterms:W3CDTF">2018-03-26T15:10:52Z</dcterms:modified>
</cp:coreProperties>
</file>