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5BBC-EF2F-4516-A526-6330BE039518}" type="datetimeFigureOut">
              <a:rPr lang="de-DE" smtClean="0"/>
              <a:t>26.02.2018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C8F-1C61-4503-9FFB-BE53998A1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6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5BBC-EF2F-4516-A526-6330BE039518}" type="datetimeFigureOut">
              <a:rPr lang="de-DE" smtClean="0"/>
              <a:t>26.02.2018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C8F-1C61-4503-9FFB-BE53998A1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7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5BBC-EF2F-4516-A526-6330BE039518}" type="datetimeFigureOut">
              <a:rPr lang="de-DE" smtClean="0"/>
              <a:t>26.02.2018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C8F-1C61-4503-9FFB-BE53998A1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6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5BBC-EF2F-4516-A526-6330BE039518}" type="datetimeFigureOut">
              <a:rPr lang="de-DE" smtClean="0"/>
              <a:t>26.02.2018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C8F-1C61-4503-9FFB-BE53998A1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12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5BBC-EF2F-4516-A526-6330BE039518}" type="datetimeFigureOut">
              <a:rPr lang="de-DE" smtClean="0"/>
              <a:t>26.02.2018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C8F-1C61-4503-9FFB-BE53998A1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67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5BBC-EF2F-4516-A526-6330BE039518}" type="datetimeFigureOut">
              <a:rPr lang="de-DE" smtClean="0"/>
              <a:t>26.02.2018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C8F-1C61-4503-9FFB-BE53998A1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53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5BBC-EF2F-4516-A526-6330BE039518}" type="datetimeFigureOut">
              <a:rPr lang="de-DE" smtClean="0"/>
              <a:t>26.02.2018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C8F-1C61-4503-9FFB-BE53998A1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46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5BBC-EF2F-4516-A526-6330BE039518}" type="datetimeFigureOut">
              <a:rPr lang="de-DE" smtClean="0"/>
              <a:t>26.02.2018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C8F-1C61-4503-9FFB-BE53998A1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08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5BBC-EF2F-4516-A526-6330BE039518}" type="datetimeFigureOut">
              <a:rPr lang="de-DE" smtClean="0"/>
              <a:t>26.02.2018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C8F-1C61-4503-9FFB-BE53998A1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51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5BBC-EF2F-4516-A526-6330BE039518}" type="datetimeFigureOut">
              <a:rPr lang="de-DE" smtClean="0"/>
              <a:t>26.02.2018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C8F-1C61-4503-9FFB-BE53998A1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1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5BBC-EF2F-4516-A526-6330BE039518}" type="datetimeFigureOut">
              <a:rPr lang="de-DE" smtClean="0"/>
              <a:t>26.02.2018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EC8F-1C61-4503-9FFB-BE53998A1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63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5BBC-EF2F-4516-A526-6330BE039518}" type="datetimeFigureOut">
              <a:rPr lang="de-DE" smtClean="0"/>
              <a:t>26.02.2018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EC8F-1C61-4503-9FFB-BE53998A1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6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 resource efficiency in the runtime of SDTF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663300">
                    <a:alpha val="80000"/>
                  </a:srgbClr>
                </a:solidFill>
                <a:latin typeface="Gill Sans MT" panose="020B0502020104020203" pitchFamily="34" charset="0"/>
              </a:rPr>
              <a:t>A thesis proposal </a:t>
            </a:r>
          </a:p>
          <a:p>
            <a:pPr algn="r"/>
            <a:r>
              <a:rPr lang="en-US" dirty="0" smtClean="0">
                <a:solidFill>
                  <a:srgbClr val="663300">
                    <a:alpha val="80000"/>
                  </a:srgbClr>
                </a:solidFill>
                <a:latin typeface="Gill Sans MT" panose="020B0502020104020203" pitchFamily="34" charset="0"/>
              </a:rPr>
              <a:t>By Arno Willaert</a:t>
            </a:r>
            <a:endParaRPr lang="de-DE" dirty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3300">
                    <a:alpha val="92000"/>
                  </a:srgbClr>
                </a:solidFill>
                <a:latin typeface="Gill Sans MT" panose="020B0502020104020203" pitchFamily="34" charset="0"/>
              </a:rPr>
              <a:t>Problem statement</a:t>
            </a:r>
            <a:endParaRPr lang="de-DE" dirty="0">
              <a:solidFill>
                <a:srgbClr val="663300">
                  <a:alpha val="92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SDTF as a single RTE on a test control host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Virtualizing the OS results in a large resource usage on V-cloud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Removing this footprint frees up resource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More tests in parallel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Higher efficiency</a:t>
            </a:r>
          </a:p>
        </p:txBody>
      </p:sp>
    </p:spTree>
    <p:extLst>
      <p:ext uri="{BB962C8B-B14F-4D97-AF65-F5344CB8AC3E}">
        <p14:creationId xmlns:p14="http://schemas.microsoft.com/office/powerpoint/2010/main" val="3075606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3300">
                    <a:alpha val="92000"/>
                  </a:srgbClr>
                </a:solidFill>
                <a:latin typeface="Gill Sans MT" panose="020B0502020104020203" pitchFamily="34" charset="0"/>
              </a:rPr>
              <a:t>Goals</a:t>
            </a:r>
            <a:endParaRPr lang="de-DE" dirty="0">
              <a:solidFill>
                <a:srgbClr val="663300">
                  <a:alpha val="92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Define a deployment architecture for SDTF and dependencies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Docker container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Selenium grid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Define impacted suites + document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Migrate existing suites to new architecture (</a:t>
            </a:r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webadmin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)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Create working demo</a:t>
            </a:r>
            <a:endParaRPr lang="en-US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4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3300">
                    <a:alpha val="92000"/>
                  </a:srgbClr>
                </a:solidFill>
                <a:latin typeface="Gill Sans MT" panose="020B0502020104020203" pitchFamily="34" charset="0"/>
              </a:rPr>
              <a:t>Goals: conclusion</a:t>
            </a:r>
            <a:endParaRPr lang="de-DE" dirty="0">
              <a:solidFill>
                <a:srgbClr val="663300">
                  <a:alpha val="92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Document advantages and disadvantages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Discuss difficulties encountered with solutions/technologies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Quantify the impact on resource usage</a:t>
            </a:r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9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3300">
                    <a:alpha val="92000"/>
                  </a:srgbClr>
                </a:solidFill>
                <a:latin typeface="Gill Sans MT" panose="020B0502020104020203" pitchFamily="34" charset="0"/>
              </a:rPr>
              <a:t>Minimum requirements</a:t>
            </a:r>
            <a:endParaRPr lang="de-DE" dirty="0">
              <a:solidFill>
                <a:srgbClr val="663300">
                  <a:alpha val="92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Containerize SDTF using </a:t>
            </a:r>
            <a:r>
              <a:rPr lang="en-US" dirty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ocker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Use Selenium grid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Run </a:t>
            </a:r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webadmin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suite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Define impacted suites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Quantify the performance increase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Investigate Internet Explorer in a container as a node</a:t>
            </a:r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48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3300">
                    <a:alpha val="92000"/>
                  </a:srgbClr>
                </a:solidFill>
                <a:latin typeface="Gill Sans MT" panose="020B0502020104020203" pitchFamily="34" charset="0"/>
              </a:rPr>
              <a:t>Stretch goals</a:t>
            </a:r>
            <a:endParaRPr lang="de-DE" dirty="0">
              <a:solidFill>
                <a:srgbClr val="663300">
                  <a:alpha val="92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BuildIntake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Radious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client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Investigate dynamically allocating resources</a:t>
            </a:r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Feedback?</a:t>
            </a:r>
            <a:br>
              <a:rPr lang="en-CA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CA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Questions?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de-DE" dirty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Verdana</vt:lpstr>
      <vt:lpstr>Office Theme</vt:lpstr>
      <vt:lpstr>Improve resource efficiency in the runtime of SDTF</vt:lpstr>
      <vt:lpstr>Problem statement</vt:lpstr>
      <vt:lpstr>Goals</vt:lpstr>
      <vt:lpstr>Goals: conclusion</vt:lpstr>
      <vt:lpstr>Minimum requirements</vt:lpstr>
      <vt:lpstr>Stretch goals</vt:lpstr>
      <vt:lpstr>Feedback? Questions?</vt:lpstr>
    </vt:vector>
  </TitlesOfParts>
  <Company>VASCO Data Security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 resource efficiency in the runtime of a Software Deployment &amp; Testing Framework (SDTF).</dc:title>
  <dc:creator>Arno Willaert</dc:creator>
  <cp:lastModifiedBy>Arno Willaert</cp:lastModifiedBy>
  <cp:revision>11</cp:revision>
  <dcterms:created xsi:type="dcterms:W3CDTF">2018-02-26T20:36:19Z</dcterms:created>
  <dcterms:modified xsi:type="dcterms:W3CDTF">2018-02-26T22:09:03Z</dcterms:modified>
</cp:coreProperties>
</file>