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5" r:id="rId3"/>
    <p:sldId id="257" r:id="rId4"/>
    <p:sldId id="276" r:id="rId5"/>
    <p:sldId id="294" r:id="rId6"/>
    <p:sldId id="300" r:id="rId7"/>
    <p:sldId id="258" r:id="rId8"/>
    <p:sldId id="293" r:id="rId9"/>
    <p:sldId id="260" r:id="rId10"/>
    <p:sldId id="292" r:id="rId11"/>
    <p:sldId id="264" r:id="rId12"/>
    <p:sldId id="265" r:id="rId13"/>
    <p:sldId id="279" r:id="rId14"/>
    <p:sldId id="291" r:id="rId15"/>
    <p:sldId id="299" r:id="rId16"/>
    <p:sldId id="283" r:id="rId17"/>
    <p:sldId id="278" r:id="rId18"/>
    <p:sldId id="296" r:id="rId19"/>
    <p:sldId id="289" r:id="rId20"/>
    <p:sldId id="263" r:id="rId21"/>
    <p:sldId id="269" r:id="rId22"/>
    <p:sldId id="290" r:id="rId23"/>
    <p:sldId id="27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CAC42-5519-4514-B5BC-D1A0BFEB27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00676F-88CA-4FBD-9FCD-4B528C4E5E85}">
      <dgm:prSet phldrT="[Text]"/>
      <dgm:spPr/>
      <dgm:t>
        <a:bodyPr/>
        <a:lstStyle/>
        <a:p>
          <a:r>
            <a:rPr lang="en-US" dirty="0" smtClean="0"/>
            <a:t>Chrome</a:t>
          </a:r>
          <a:endParaRPr lang="en-US" dirty="0"/>
        </a:p>
      </dgm:t>
    </dgm:pt>
    <dgm:pt modelId="{5C7FDEB1-05A7-4CDF-9A4C-ACBA12CA7813}" type="parTrans" cxnId="{0AC763E6-3052-4A5B-870C-5C35D2A571BB}">
      <dgm:prSet/>
      <dgm:spPr/>
      <dgm:t>
        <a:bodyPr/>
        <a:lstStyle/>
        <a:p>
          <a:endParaRPr lang="en-US"/>
        </a:p>
      </dgm:t>
    </dgm:pt>
    <dgm:pt modelId="{84317895-0ADC-47A4-A6E9-C37E0F4360B2}" type="sibTrans" cxnId="{0AC763E6-3052-4A5B-870C-5C35D2A571BB}">
      <dgm:prSet/>
      <dgm:spPr/>
      <dgm:t>
        <a:bodyPr/>
        <a:lstStyle/>
        <a:p>
          <a:endParaRPr lang="en-US"/>
        </a:p>
      </dgm:t>
    </dgm:pt>
    <dgm:pt modelId="{CC8118E3-463D-41BD-97AC-20DA81FEB650}">
      <dgm:prSet phldrT="[Text]"/>
      <dgm:spPr/>
      <dgm:t>
        <a:bodyPr/>
        <a:lstStyle/>
        <a:p>
          <a:r>
            <a:rPr lang="en-US" dirty="0" smtClean="0"/>
            <a:t>Firefox</a:t>
          </a:r>
          <a:endParaRPr lang="en-US" dirty="0"/>
        </a:p>
      </dgm:t>
    </dgm:pt>
    <dgm:pt modelId="{3C5CD225-CDEB-45F9-8FDE-8F4B06C81555}" type="parTrans" cxnId="{47AD9B8E-EE6D-4D69-BC20-C5F0C08482D2}">
      <dgm:prSet/>
      <dgm:spPr/>
      <dgm:t>
        <a:bodyPr/>
        <a:lstStyle/>
        <a:p>
          <a:endParaRPr lang="en-US"/>
        </a:p>
      </dgm:t>
    </dgm:pt>
    <dgm:pt modelId="{9B09435D-7632-4F04-B4AE-5538836CF0C6}" type="sibTrans" cxnId="{47AD9B8E-EE6D-4D69-BC20-C5F0C08482D2}">
      <dgm:prSet/>
      <dgm:spPr/>
      <dgm:t>
        <a:bodyPr/>
        <a:lstStyle/>
        <a:p>
          <a:endParaRPr lang="en-US"/>
        </a:p>
      </dgm:t>
    </dgm:pt>
    <dgm:pt modelId="{920914B2-706A-468D-876B-84B824FACA21}">
      <dgm:prSet phldrT="[Text]"/>
      <dgm:spPr/>
      <dgm:t>
        <a:bodyPr/>
        <a:lstStyle/>
        <a:p>
          <a:r>
            <a:rPr lang="en-US" dirty="0" smtClean="0"/>
            <a:t>Internet Explorer</a:t>
          </a:r>
          <a:endParaRPr lang="en-US" dirty="0"/>
        </a:p>
      </dgm:t>
    </dgm:pt>
    <dgm:pt modelId="{6D59028D-B202-4799-8728-1EF81F99605E}" type="parTrans" cxnId="{7B600BE2-EF44-4113-9934-3E1F01ED0847}">
      <dgm:prSet/>
      <dgm:spPr/>
      <dgm:t>
        <a:bodyPr/>
        <a:lstStyle/>
        <a:p>
          <a:endParaRPr lang="en-US"/>
        </a:p>
      </dgm:t>
    </dgm:pt>
    <dgm:pt modelId="{3A3092AB-FC8A-404B-B5A4-8561BFC8DE21}" type="sibTrans" cxnId="{7B600BE2-EF44-4113-9934-3E1F01ED0847}">
      <dgm:prSet/>
      <dgm:spPr/>
      <dgm:t>
        <a:bodyPr/>
        <a:lstStyle/>
        <a:p>
          <a:endParaRPr lang="en-US"/>
        </a:p>
      </dgm:t>
    </dgm:pt>
    <dgm:pt modelId="{160292AB-C4E3-4563-BCAD-87885076AF30}" type="pres">
      <dgm:prSet presAssocID="{D54CAC42-5519-4514-B5BC-D1A0BFEB27EE}" presName="Name0" presStyleCnt="0">
        <dgm:presLayoutVars>
          <dgm:dir/>
          <dgm:animLvl val="lvl"/>
          <dgm:resizeHandles val="exact"/>
        </dgm:presLayoutVars>
      </dgm:prSet>
      <dgm:spPr/>
    </dgm:pt>
    <dgm:pt modelId="{33791715-CF7F-495B-9CB8-A408D7F1C291}" type="pres">
      <dgm:prSet presAssocID="{4D00676F-88CA-4FBD-9FCD-4B528C4E5E8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0E85F1E-39CD-4A83-866A-A285064CECAD}" type="pres">
      <dgm:prSet presAssocID="{84317895-0ADC-47A4-A6E9-C37E0F4360B2}" presName="parTxOnlySpace" presStyleCnt="0"/>
      <dgm:spPr/>
    </dgm:pt>
    <dgm:pt modelId="{57B10E05-A8F4-4D3D-A28B-E74945B10759}" type="pres">
      <dgm:prSet presAssocID="{CC8118E3-463D-41BD-97AC-20DA81FEB6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CA8CA9C-42A0-4417-9E7F-EBE4F9D06D00}" type="pres">
      <dgm:prSet presAssocID="{9B09435D-7632-4F04-B4AE-5538836CF0C6}" presName="parTxOnlySpace" presStyleCnt="0"/>
      <dgm:spPr/>
    </dgm:pt>
    <dgm:pt modelId="{CABBE020-5913-4E63-A83D-46317209DA3C}" type="pres">
      <dgm:prSet presAssocID="{920914B2-706A-468D-876B-84B824FACA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556A58-434D-4786-8563-99E5265548D4}" type="presOf" srcId="{4D00676F-88CA-4FBD-9FCD-4B528C4E5E85}" destId="{33791715-CF7F-495B-9CB8-A408D7F1C291}" srcOrd="0" destOrd="0" presId="urn:microsoft.com/office/officeart/2005/8/layout/chevron1"/>
    <dgm:cxn modelId="{9C0BDA17-3F3E-4BD2-BFE1-C32F573AF480}" type="presOf" srcId="{920914B2-706A-468D-876B-84B824FACA21}" destId="{CABBE020-5913-4E63-A83D-46317209DA3C}" srcOrd="0" destOrd="0" presId="urn:microsoft.com/office/officeart/2005/8/layout/chevron1"/>
    <dgm:cxn modelId="{47AD9B8E-EE6D-4D69-BC20-C5F0C08482D2}" srcId="{D54CAC42-5519-4514-B5BC-D1A0BFEB27EE}" destId="{CC8118E3-463D-41BD-97AC-20DA81FEB650}" srcOrd="1" destOrd="0" parTransId="{3C5CD225-CDEB-45F9-8FDE-8F4B06C81555}" sibTransId="{9B09435D-7632-4F04-B4AE-5538836CF0C6}"/>
    <dgm:cxn modelId="{0AC763E6-3052-4A5B-870C-5C35D2A571BB}" srcId="{D54CAC42-5519-4514-B5BC-D1A0BFEB27EE}" destId="{4D00676F-88CA-4FBD-9FCD-4B528C4E5E85}" srcOrd="0" destOrd="0" parTransId="{5C7FDEB1-05A7-4CDF-9A4C-ACBA12CA7813}" sibTransId="{84317895-0ADC-47A4-A6E9-C37E0F4360B2}"/>
    <dgm:cxn modelId="{7B600BE2-EF44-4113-9934-3E1F01ED0847}" srcId="{D54CAC42-5519-4514-B5BC-D1A0BFEB27EE}" destId="{920914B2-706A-468D-876B-84B824FACA21}" srcOrd="2" destOrd="0" parTransId="{6D59028D-B202-4799-8728-1EF81F99605E}" sibTransId="{3A3092AB-FC8A-404B-B5A4-8561BFC8DE21}"/>
    <dgm:cxn modelId="{ACAB3778-8918-4B36-9091-BFD83925D3CB}" type="presOf" srcId="{CC8118E3-463D-41BD-97AC-20DA81FEB650}" destId="{57B10E05-A8F4-4D3D-A28B-E74945B10759}" srcOrd="0" destOrd="0" presId="urn:microsoft.com/office/officeart/2005/8/layout/chevron1"/>
    <dgm:cxn modelId="{FB26E2CB-B941-47CB-AFFA-5EB3D1843F51}" type="presOf" srcId="{D54CAC42-5519-4514-B5BC-D1A0BFEB27EE}" destId="{160292AB-C4E3-4563-BCAD-87885076AF30}" srcOrd="0" destOrd="0" presId="urn:microsoft.com/office/officeart/2005/8/layout/chevron1"/>
    <dgm:cxn modelId="{0879F2D8-8096-4B9C-9C0B-4343A385143F}" type="presParOf" srcId="{160292AB-C4E3-4563-BCAD-87885076AF30}" destId="{33791715-CF7F-495B-9CB8-A408D7F1C291}" srcOrd="0" destOrd="0" presId="urn:microsoft.com/office/officeart/2005/8/layout/chevron1"/>
    <dgm:cxn modelId="{B47AD79E-7D8C-4E16-835C-185558135CB0}" type="presParOf" srcId="{160292AB-C4E3-4563-BCAD-87885076AF30}" destId="{A0E85F1E-39CD-4A83-866A-A285064CECAD}" srcOrd="1" destOrd="0" presId="urn:microsoft.com/office/officeart/2005/8/layout/chevron1"/>
    <dgm:cxn modelId="{ED970E19-7BF4-44BC-8060-EE0E994BE4EB}" type="presParOf" srcId="{160292AB-C4E3-4563-BCAD-87885076AF30}" destId="{57B10E05-A8F4-4D3D-A28B-E74945B10759}" srcOrd="2" destOrd="0" presId="urn:microsoft.com/office/officeart/2005/8/layout/chevron1"/>
    <dgm:cxn modelId="{EF66ACFE-0AD1-4AC0-9232-1081E873519D}" type="presParOf" srcId="{160292AB-C4E3-4563-BCAD-87885076AF30}" destId="{1CA8CA9C-42A0-4417-9E7F-EBE4F9D06D00}" srcOrd="3" destOrd="0" presId="urn:microsoft.com/office/officeart/2005/8/layout/chevron1"/>
    <dgm:cxn modelId="{AC1BE13C-3F55-43B4-BD9C-A565CC1493C6}" type="presParOf" srcId="{160292AB-C4E3-4563-BCAD-87885076AF30}" destId="{CABBE020-5913-4E63-A83D-46317209DA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91715-CF7F-495B-9CB8-A408D7F1C291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Chrome</a:t>
          </a:r>
          <a:endParaRPr lang="en-US" sz="4400" kern="1200" dirty="0"/>
        </a:p>
      </dsp:txBody>
      <dsp:txXfrm>
        <a:off x="753754" y="1424994"/>
        <a:ext cx="2252022" cy="1501348"/>
      </dsp:txXfrm>
    </dsp:sp>
    <dsp:sp modelId="{57B10E05-A8F4-4D3D-A28B-E74945B10759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Firefox</a:t>
          </a:r>
          <a:endParaRPr lang="en-US" sz="4400" kern="1200" dirty="0"/>
        </a:p>
      </dsp:txBody>
      <dsp:txXfrm>
        <a:off x="4131788" y="1424994"/>
        <a:ext cx="2252022" cy="1501348"/>
      </dsp:txXfrm>
    </dsp:sp>
    <dsp:sp modelId="{CABBE020-5913-4E63-A83D-46317209DA3C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Internet Explorer</a:t>
          </a:r>
          <a:endParaRPr lang="en-US" sz="4400" kern="1200" dirty="0"/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1581F-369C-4915-897D-E22B02354B0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2056C-79A9-4308-92DD-60CD1D5AB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63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22BE-6813-4DC5-BACD-C9FF425E620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5C2-1BD5-4307-A3AC-F4A4D4EDE02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BA8-67D3-4F7D-A9B0-D6C69736FD6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539E-757D-4A62-83E1-3044ED0376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00A-7B6A-4180-887E-1786ECDE19E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8AA-5B6B-4CDF-909C-676DC501A1A1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6D0C-2698-4350-9AE5-9047365E3638}" type="datetime1">
              <a:rPr lang="de-DE" smtClean="0"/>
              <a:t>27.03.2018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9AAE-236C-47CD-BA4B-CF82F03450F4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FBFA-B60E-4F82-8F74-F8751038D1B9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A85-903D-482C-B390-22924DF91D87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DEF-0373-47D4-9D11-EA65492448DB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0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24DE-CC06-4121-800F-5B0B9A08D26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902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resource </a:t>
            </a:r>
            <a:r>
              <a:rPr lang="en-CA" dirty="0">
                <a:solidFill>
                  <a:srgbClr val="663300">
                    <a:alpha val="95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runtime of </a:t>
            </a:r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Software Deployment and Testing Framework (SDTF)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dirty="0" smtClean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By </a:t>
            </a:r>
            <a:r>
              <a:rPr lang="en-US" dirty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Arno Willaert</a:t>
            </a:r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VM’s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98" y="1780594"/>
            <a:ext cx="8647203" cy="4441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1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0" y="843379"/>
            <a:ext cx="11376199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276654"/>
              </p:ext>
            </p:extLst>
          </p:nvPr>
        </p:nvGraphicFramePr>
        <p:xfrm>
          <a:off x="838200" y="11344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375 1.11111E-6 C 0.19922 1.11111E-6 0.27552 -0.07338 0.27552 -0.13195 L 0.27552 -0.2638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graphicEl>
                                              <a:dgm id="{33791715-CF7F-495B-9CB8-A408D7F1C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3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4023 1.11111E-6 C -0.20286 1.11111E-6 -0.28008 0.07338 -0.28008 0.1331 L -0.28008 0.266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graphicEl>
                                              <a:dgm id="{CABBE020-5913-4E63-A83D-46317209D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15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0" y="843379"/>
            <a:ext cx="11376199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b="1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9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Working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demo van test suites in serie</a:t>
            </a:r>
          </a:p>
          <a:p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Paralleliseren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van de test suites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Unieke data</a:t>
            </a:r>
          </a:p>
          <a:p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Working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demo van de test suites in parallel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Gantt chart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138"/>
            <a:ext cx="12192000" cy="53808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b="1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6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onderzoek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voor- en nadelen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Bespreek gebruikte technologieën en moeilijkheden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Kwantificeer de impact op de performance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“stretch goals”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Dynamisch alloceren van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resources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Dynamisch </a:t>
            </a:r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creëren van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containers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Alle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browser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nodes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 “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headless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mode”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Build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Intake suites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Radius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Authentication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suites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2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4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Vragen</a:t>
            </a:r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Waar</a:t>
            </a:r>
            <a:r>
              <a:rPr lang="en-US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VASCO data 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Quality Assurance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Software Deployment and Testing Framework (SDTF)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Producten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rond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o.a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Mobile banking 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Multi-factor authentication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E-signatures</a:t>
            </a:r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23" y="1379724"/>
            <a:ext cx="3741903" cy="20268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13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25576"/>
          <a:stretch/>
        </p:blipFill>
        <p:spPr>
          <a:xfrm>
            <a:off x="3557945" y="365124"/>
            <a:ext cx="5076107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68" y="1825624"/>
            <a:ext cx="6213663" cy="36868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4" y="53037"/>
            <a:ext cx="5666371" cy="66684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2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Probleemstelling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SDTF als een alleenstaand RTE op een test control host op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vCloud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Het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virtualiseren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van de OS van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TCH’s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kost veel resources.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Deze “resource footprint” verkleinen zou zorgen dat we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Meer </a:t>
            </a:r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parallel 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Hogere rendabiliteit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2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Uitwerken van een nieuwe architectuur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Docker containers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Selenium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grid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suites (minimum IAS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WebAdmin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nodige veranderingen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suites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Werkende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18" y="3664781"/>
            <a:ext cx="2113917" cy="1913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34" y="714110"/>
            <a:ext cx="2601686" cy="260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9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colate_n_M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ocolate_n_Mint" id="{815A938E-0F7B-4424-B4BA-FEFAB78F85FD}" vid="{1B106621-D9ED-48A5-A1D5-14099F26A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Widescreen</PresentationFormat>
  <Paragraphs>143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Verdana</vt:lpstr>
      <vt:lpstr>Chocolate_n_Mint</vt:lpstr>
      <vt:lpstr>Improve resource efficiency in the runtime of a Software Deployment and Testing Framework (SDTF)</vt:lpstr>
      <vt:lpstr>Overzicht</vt:lpstr>
      <vt:lpstr>Waar?</vt:lpstr>
      <vt:lpstr>PowerPoint Presentation</vt:lpstr>
      <vt:lpstr>Overzicht</vt:lpstr>
      <vt:lpstr>PowerPoint Presentation</vt:lpstr>
      <vt:lpstr>Probleemstelling</vt:lpstr>
      <vt:lpstr>Overzicht</vt:lpstr>
      <vt:lpstr>Doelstellingen</vt:lpstr>
      <vt:lpstr>Overzicht</vt:lpstr>
      <vt:lpstr>VM’s vs container</vt:lpstr>
      <vt:lpstr>PowerPoint Presentation</vt:lpstr>
      <vt:lpstr>PowerPoint Presentation</vt:lpstr>
      <vt:lpstr>Overzicht</vt:lpstr>
      <vt:lpstr>PowerPoint Presentation</vt:lpstr>
      <vt:lpstr>Overzicht</vt:lpstr>
      <vt:lpstr>To Do</vt:lpstr>
      <vt:lpstr>Gantt chart</vt:lpstr>
      <vt:lpstr>Overzicht</vt:lpstr>
      <vt:lpstr>Doelstellingen: onderzoek</vt:lpstr>
      <vt:lpstr>Doelstellingen: “stretch goals”</vt:lpstr>
      <vt:lpstr>Overzicht</vt:lpstr>
      <vt:lpstr>Vragen?</vt:lpstr>
    </vt:vector>
  </TitlesOfParts>
  <Company>VASCO Data Security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 Willaert</dc:creator>
  <cp:lastModifiedBy>Arno Willaert</cp:lastModifiedBy>
  <cp:revision>39</cp:revision>
  <dcterms:created xsi:type="dcterms:W3CDTF">2018-03-21T08:52:03Z</dcterms:created>
  <dcterms:modified xsi:type="dcterms:W3CDTF">2018-03-26T23:34:22Z</dcterms:modified>
</cp:coreProperties>
</file>