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3EACFA-C4FE-46D9-9719-B783DA39742E}" v="605" dt="2023-11-25T09:43:43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</a:t>
            </a: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Web-Technologies 1, Abdraimova Bibigul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                                                                                          TEMEN ARNUR, SE-2224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6BE29-5725-5031-52EA-2A503401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Calibri Light"/>
                <a:cs typeface="Calibri Light"/>
              </a:rPr>
              <a:t>Purpose of the project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CFF33C-CEED-1F91-5CDF-238959723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Development </a:t>
            </a:r>
            <a:r>
              <a:rPr lang="ru-RU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err="1">
                <a:ea typeface="+mn-lt"/>
                <a:cs typeface="+mn-lt"/>
              </a:rPr>
              <a:t>comprehensive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online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presence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err="1">
                <a:ea typeface="+mn-lt"/>
                <a:cs typeface="+mn-lt"/>
              </a:rPr>
              <a:t>modern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medical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center</a:t>
            </a:r>
            <a:r>
              <a:rPr lang="ru-RU" dirty="0">
                <a:ea typeface="+mn-lt"/>
                <a:cs typeface="+mn-lt"/>
              </a:rPr>
              <a:t>. </a:t>
            </a:r>
          </a:p>
          <a:p>
            <a:r>
              <a:rPr lang="ru-RU" dirty="0">
                <a:ea typeface="+mn-lt"/>
                <a:cs typeface="+mn-lt"/>
              </a:rPr>
              <a:t>The </a:t>
            </a:r>
            <a:r>
              <a:rPr lang="ru-RU" dirty="0" err="1">
                <a:ea typeface="+mn-lt"/>
                <a:cs typeface="+mn-lt"/>
              </a:rPr>
              <a:t>project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aims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provide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information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about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medical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center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including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details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about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services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offered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medical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staff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facilities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specialties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12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12C45-484B-A511-062D-5808B10B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Color </a:t>
            </a:r>
            <a:r>
              <a:rPr lang="ru-RU" dirty="0" err="1">
                <a:ea typeface="Calibri Light"/>
                <a:cs typeface="Calibri Light"/>
              </a:rPr>
              <a:t>palette</a:t>
            </a:r>
            <a:endParaRPr lang="ru-RU" dirty="0" err="1"/>
          </a:p>
        </p:txBody>
      </p:sp>
      <p:pic>
        <p:nvPicPr>
          <p:cNvPr id="4" name="Объект 3" descr="Изображение выглядит как Прямоугольник, снимок экрана, Красочность, прямоугольный&#10;&#10;Автоматически созданное описание">
            <a:extLst>
              <a:ext uri="{FF2B5EF4-FFF2-40B4-BE49-F238E27FC236}">
                <a16:creationId xmlns:a16="http://schemas.microsoft.com/office/drawing/2014/main" id="{6F6AC51D-B74F-1F39-E7F8-63D0BF2B1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0919" y="1796793"/>
            <a:ext cx="6838950" cy="35718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B72ECB-99FE-CC04-3C05-74AE4203AD38}"/>
              </a:ext>
            </a:extLst>
          </p:cNvPr>
          <p:cNvSpPr txBox="1"/>
          <p:nvPr/>
        </p:nvSpPr>
        <p:spPr>
          <a:xfrm>
            <a:off x="2738756" y="5509158"/>
            <a:ext cx="17393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 err="1">
                <a:ea typeface="Calibri"/>
                <a:cs typeface="Calibri"/>
              </a:rPr>
              <a:t>Cadmium</a:t>
            </a:r>
            <a:r>
              <a:rPr lang="ru-RU" dirty="0">
                <a:ea typeface="Calibri"/>
                <a:cs typeface="Calibri"/>
              </a:rPr>
              <a:t> Green</a:t>
            </a:r>
          </a:p>
          <a:p>
            <a:pPr algn="ctr"/>
            <a:r>
              <a:rPr lang="ru-RU" dirty="0">
                <a:ea typeface="Calibri"/>
                <a:cs typeface="Calibri"/>
              </a:rPr>
              <a:t>#</a:t>
            </a:r>
            <a:r>
              <a:rPr lang="ru-RU" dirty="0">
                <a:ea typeface="+mn-lt"/>
                <a:cs typeface="+mn-lt"/>
              </a:rPr>
              <a:t>006039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FEFE1-D922-1A39-63E1-6D221786D260}"/>
              </a:ext>
            </a:extLst>
          </p:cNvPr>
          <p:cNvSpPr txBox="1"/>
          <p:nvPr/>
        </p:nvSpPr>
        <p:spPr>
          <a:xfrm>
            <a:off x="4399525" y="5509158"/>
            <a:ext cx="1876103" cy="6350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err="1">
                <a:ea typeface="Calibri"/>
                <a:cs typeface="Calibri"/>
              </a:rPr>
              <a:t>Metallic</a:t>
            </a:r>
            <a:r>
              <a:rPr lang="ru-RU" sz="1600" dirty="0">
                <a:ea typeface="Calibri"/>
                <a:cs typeface="Calibri"/>
              </a:rPr>
              <a:t> </a:t>
            </a:r>
            <a:r>
              <a:rPr lang="ru-RU" sz="1600" err="1">
                <a:ea typeface="Calibri"/>
                <a:cs typeface="Calibri"/>
              </a:rPr>
              <a:t>Sunburst</a:t>
            </a:r>
            <a:endParaRPr lang="ru-RU" sz="1600" err="1"/>
          </a:p>
          <a:p>
            <a:pPr algn="ctr"/>
            <a:r>
              <a:rPr lang="ru-RU" dirty="0">
                <a:ea typeface="Calibri"/>
                <a:cs typeface="Calibri"/>
              </a:rPr>
              <a:t>#</a:t>
            </a:r>
            <a:r>
              <a:rPr lang="ru-RU" dirty="0">
                <a:ea typeface="+mn-lt"/>
                <a:cs typeface="+mn-lt"/>
              </a:rPr>
              <a:t>A37E2c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C2616-CA5F-F53F-B16B-B16AB2321D76}"/>
              </a:ext>
            </a:extLst>
          </p:cNvPr>
          <p:cNvSpPr txBox="1"/>
          <p:nvPr/>
        </p:nvSpPr>
        <p:spPr>
          <a:xfrm>
            <a:off x="6275217" y="5509158"/>
            <a:ext cx="15830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ea typeface="+mn-lt"/>
                <a:cs typeface="+mn-lt"/>
              </a:rPr>
              <a:t>#08b972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1CDC4-492C-B89C-057E-793939F270DE}"/>
              </a:ext>
            </a:extLst>
          </p:cNvPr>
          <p:cNvSpPr txBox="1"/>
          <p:nvPr/>
        </p:nvSpPr>
        <p:spPr>
          <a:xfrm>
            <a:off x="7935986" y="5509158"/>
            <a:ext cx="15830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 err="1">
                <a:ea typeface="Calibri"/>
                <a:cs typeface="Calibri"/>
              </a:rPr>
              <a:t>Navy</a:t>
            </a:r>
            <a:r>
              <a:rPr lang="ru-RU" dirty="0">
                <a:ea typeface="Calibri"/>
                <a:cs typeface="Calibri"/>
              </a:rPr>
              <a:t> Blue</a:t>
            </a:r>
          </a:p>
          <a:p>
            <a:pPr algn="ctr"/>
            <a:r>
              <a:rPr lang="ru-RU" dirty="0">
                <a:ea typeface="Calibri"/>
                <a:cs typeface="Calibri"/>
              </a:rPr>
              <a:t>#</a:t>
            </a:r>
            <a:r>
              <a:rPr lang="ru-RU" dirty="0">
                <a:ea typeface="+mn-lt"/>
                <a:cs typeface="+mn-lt"/>
              </a:rPr>
              <a:t>001F3F</a:t>
            </a:r>
            <a:endParaRPr lang="ru-RU" dirty="0">
              <a:ea typeface="Calibri"/>
              <a:cs typeface="Calibri"/>
            </a:endParaRPr>
          </a:p>
          <a:p>
            <a:pPr algn="ctr"/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096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20424-A54F-645B-153C-15CFF1FB5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Calibri Light"/>
                <a:cs typeface="Calibri Light"/>
              </a:rPr>
              <a:t>Meaning of colors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7D3179-73EB-FF7B-9C44-99ACC12CD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800" b="1" err="1">
                <a:ea typeface="Calibri"/>
                <a:cs typeface="Calibri"/>
              </a:rPr>
              <a:t>Metallic</a:t>
            </a:r>
            <a:r>
              <a:rPr lang="ru-RU" sz="1800" b="1">
                <a:ea typeface="Calibri"/>
                <a:cs typeface="Calibri"/>
              </a:rPr>
              <a:t> </a:t>
            </a:r>
            <a:r>
              <a:rPr lang="ru-RU" sz="1800" b="1" err="1">
                <a:ea typeface="Calibri"/>
                <a:cs typeface="Calibri"/>
              </a:rPr>
              <a:t>Sunburst</a:t>
            </a:r>
            <a:r>
              <a:rPr lang="ru-RU" sz="1800" b="1">
                <a:ea typeface="Calibri"/>
                <a:cs typeface="Calibri"/>
              </a:rPr>
              <a:t>:</a:t>
            </a:r>
            <a:r>
              <a:rPr lang="ru-RU" sz="1800">
                <a:ea typeface="Calibri"/>
                <a:cs typeface="Calibri"/>
              </a:rPr>
              <a:t> </a:t>
            </a:r>
            <a:r>
              <a:rPr lang="ru-RU" sz="1800">
                <a:ea typeface="+mn-lt"/>
                <a:cs typeface="+mn-lt"/>
              </a:rPr>
              <a:t>The </a:t>
            </a:r>
            <a:r>
              <a:rPr lang="ru-RU" sz="1800" err="1">
                <a:ea typeface="+mn-lt"/>
                <a:cs typeface="+mn-lt"/>
              </a:rPr>
              <a:t>golden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color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signifies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wealth</a:t>
            </a:r>
            <a:r>
              <a:rPr lang="ru-RU" sz="1800">
                <a:ea typeface="+mn-lt"/>
                <a:cs typeface="+mn-lt"/>
              </a:rPr>
              <a:t>, </a:t>
            </a:r>
            <a:r>
              <a:rPr lang="ru-RU" sz="1800" err="1">
                <a:ea typeface="+mn-lt"/>
                <a:cs typeface="+mn-lt"/>
              </a:rPr>
              <a:t>luxury</a:t>
            </a:r>
            <a:r>
              <a:rPr lang="ru-RU" sz="1800">
                <a:ea typeface="+mn-lt"/>
                <a:cs typeface="+mn-lt"/>
              </a:rPr>
              <a:t>, </a:t>
            </a:r>
            <a:r>
              <a:rPr lang="ru-RU" sz="1800" err="1">
                <a:ea typeface="+mn-lt"/>
                <a:cs typeface="+mn-lt"/>
              </a:rPr>
              <a:t>and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high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value</a:t>
            </a:r>
            <a:r>
              <a:rPr lang="ru-RU" sz="1800">
                <a:ea typeface="+mn-lt"/>
                <a:cs typeface="+mn-lt"/>
              </a:rPr>
              <a:t>. It </a:t>
            </a:r>
            <a:r>
              <a:rPr lang="ru-RU" sz="1800" err="1">
                <a:ea typeface="+mn-lt"/>
                <a:cs typeface="+mn-lt"/>
              </a:rPr>
              <a:t>aligns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perfectly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with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the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focus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on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precious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materials</a:t>
            </a:r>
            <a:r>
              <a:rPr lang="ru-RU" sz="1800">
                <a:ea typeface="+mn-lt"/>
                <a:cs typeface="+mn-lt"/>
              </a:rPr>
              <a:t>, </a:t>
            </a:r>
            <a:r>
              <a:rPr lang="ru-RU" sz="1800" err="1">
                <a:ea typeface="+mn-lt"/>
                <a:cs typeface="+mn-lt"/>
              </a:rPr>
              <a:t>conveying</a:t>
            </a:r>
            <a:r>
              <a:rPr lang="ru-RU" sz="1800">
                <a:ea typeface="+mn-lt"/>
                <a:cs typeface="+mn-lt"/>
              </a:rPr>
              <a:t> a </a:t>
            </a:r>
            <a:r>
              <a:rPr lang="ru-RU" sz="1800" err="1">
                <a:ea typeface="+mn-lt"/>
                <a:cs typeface="+mn-lt"/>
              </a:rPr>
              <a:t>sense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of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exclusivity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and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quality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in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the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services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provided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by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the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medical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center</a:t>
            </a:r>
            <a:r>
              <a:rPr lang="ru-RU" sz="1800">
                <a:ea typeface="+mn-lt"/>
                <a:cs typeface="+mn-lt"/>
              </a:rPr>
              <a:t>.</a:t>
            </a:r>
          </a:p>
          <a:p>
            <a:r>
              <a:rPr lang="ru-RU" sz="1800" b="1" err="1">
                <a:ea typeface="+mn-lt"/>
                <a:cs typeface="+mn-lt"/>
              </a:rPr>
              <a:t>Cadmium</a:t>
            </a:r>
            <a:r>
              <a:rPr lang="ru-RU" sz="1800" b="1">
                <a:ea typeface="+mn-lt"/>
                <a:cs typeface="+mn-lt"/>
              </a:rPr>
              <a:t> Green: </a:t>
            </a:r>
            <a:r>
              <a:rPr lang="ru-RU" sz="1800">
                <a:ea typeface="+mn-lt"/>
                <a:cs typeface="+mn-lt"/>
              </a:rPr>
              <a:t>Green </a:t>
            </a:r>
            <a:r>
              <a:rPr lang="ru-RU" sz="1800" err="1">
                <a:ea typeface="+mn-lt"/>
                <a:cs typeface="+mn-lt"/>
              </a:rPr>
              <a:t>is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often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associated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with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intelligence</a:t>
            </a:r>
            <a:r>
              <a:rPr lang="ru-RU" sz="1800">
                <a:ea typeface="+mn-lt"/>
                <a:cs typeface="+mn-lt"/>
              </a:rPr>
              <a:t>, </a:t>
            </a:r>
            <a:r>
              <a:rPr lang="ru-RU" sz="1800" err="1">
                <a:ea typeface="+mn-lt"/>
                <a:cs typeface="+mn-lt"/>
              </a:rPr>
              <a:t>freshness</a:t>
            </a:r>
            <a:r>
              <a:rPr lang="ru-RU" sz="1800">
                <a:ea typeface="+mn-lt"/>
                <a:cs typeface="+mn-lt"/>
              </a:rPr>
              <a:t>, </a:t>
            </a:r>
            <a:r>
              <a:rPr lang="ru-RU" sz="1800" err="1">
                <a:ea typeface="+mn-lt"/>
                <a:cs typeface="+mn-lt"/>
              </a:rPr>
              <a:t>and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elegance</a:t>
            </a:r>
            <a:r>
              <a:rPr lang="ru-RU" sz="1800">
                <a:ea typeface="+mn-lt"/>
                <a:cs typeface="+mn-lt"/>
              </a:rPr>
              <a:t>. In </a:t>
            </a:r>
            <a:r>
              <a:rPr lang="ru-RU" sz="1800" err="1">
                <a:ea typeface="+mn-lt"/>
                <a:cs typeface="+mn-lt"/>
              </a:rPr>
              <a:t>the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context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of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your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medical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center</a:t>
            </a:r>
            <a:r>
              <a:rPr lang="ru-RU" sz="1800">
                <a:ea typeface="+mn-lt"/>
                <a:cs typeface="+mn-lt"/>
              </a:rPr>
              <a:t>, </a:t>
            </a:r>
            <a:r>
              <a:rPr lang="ru-RU" sz="1800" err="1">
                <a:ea typeface="+mn-lt"/>
                <a:cs typeface="+mn-lt"/>
              </a:rPr>
              <a:t>it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symbolizes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prestigious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intelligence</a:t>
            </a:r>
            <a:r>
              <a:rPr lang="ru-RU" sz="1800">
                <a:ea typeface="+mn-lt"/>
                <a:cs typeface="+mn-lt"/>
              </a:rPr>
              <a:t>, </a:t>
            </a:r>
            <a:r>
              <a:rPr lang="ru-RU" sz="1800" err="1">
                <a:ea typeface="+mn-lt"/>
                <a:cs typeface="+mn-lt"/>
              </a:rPr>
              <a:t>indicating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the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expertise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and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knowledge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of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the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medical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staff</a:t>
            </a:r>
            <a:r>
              <a:rPr lang="ru-RU" sz="1800">
                <a:ea typeface="+mn-lt"/>
                <a:cs typeface="+mn-lt"/>
              </a:rPr>
              <a:t>.</a:t>
            </a:r>
          </a:p>
          <a:p>
            <a:r>
              <a:rPr lang="ru-RU" sz="1800" b="1" err="1">
                <a:ea typeface="+mn-lt"/>
                <a:cs typeface="+mn-lt"/>
              </a:rPr>
              <a:t>Navy</a:t>
            </a:r>
            <a:r>
              <a:rPr lang="ru-RU" sz="1800" b="1">
                <a:ea typeface="+mn-lt"/>
                <a:cs typeface="+mn-lt"/>
              </a:rPr>
              <a:t> Blue:  </a:t>
            </a:r>
            <a:r>
              <a:rPr lang="ru-RU" sz="1800" err="1">
                <a:ea typeface="+mn-lt"/>
                <a:cs typeface="+mn-lt"/>
              </a:rPr>
              <a:t>Navy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blue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signifies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trust</a:t>
            </a:r>
            <a:r>
              <a:rPr lang="ru-RU" sz="1800">
                <a:ea typeface="+mn-lt"/>
                <a:cs typeface="+mn-lt"/>
              </a:rPr>
              <a:t>, </a:t>
            </a:r>
            <a:r>
              <a:rPr lang="ru-RU" sz="1800" err="1">
                <a:ea typeface="+mn-lt"/>
                <a:cs typeface="+mn-lt"/>
              </a:rPr>
              <a:t>reliability</a:t>
            </a:r>
            <a:r>
              <a:rPr lang="ru-RU" sz="1800">
                <a:ea typeface="+mn-lt"/>
                <a:cs typeface="+mn-lt"/>
              </a:rPr>
              <a:t>, </a:t>
            </a:r>
            <a:r>
              <a:rPr lang="ru-RU" sz="1800" err="1">
                <a:ea typeface="+mn-lt"/>
                <a:cs typeface="+mn-lt"/>
              </a:rPr>
              <a:t>and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professionalism</a:t>
            </a:r>
            <a:r>
              <a:rPr lang="ru-RU" sz="1800">
                <a:ea typeface="+mn-lt"/>
                <a:cs typeface="+mn-lt"/>
              </a:rPr>
              <a:t>. It </a:t>
            </a:r>
            <a:r>
              <a:rPr lang="ru-RU" sz="1800" err="1">
                <a:ea typeface="+mn-lt"/>
                <a:cs typeface="+mn-lt"/>
              </a:rPr>
              <a:t>is</a:t>
            </a:r>
            <a:r>
              <a:rPr lang="ru-RU" sz="1800">
                <a:ea typeface="+mn-lt"/>
                <a:cs typeface="+mn-lt"/>
              </a:rPr>
              <a:t> a </a:t>
            </a:r>
            <a:r>
              <a:rPr lang="ru-RU" sz="1800" err="1">
                <a:ea typeface="+mn-lt"/>
                <a:cs typeface="+mn-lt"/>
              </a:rPr>
              <a:t>color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often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used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in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corporate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settings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and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enhances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the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feeling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of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security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and</a:t>
            </a:r>
            <a:r>
              <a:rPr lang="ru-RU" sz="1800">
                <a:ea typeface="+mn-lt"/>
                <a:cs typeface="+mn-lt"/>
              </a:rPr>
              <a:t> </a:t>
            </a:r>
            <a:r>
              <a:rPr lang="ru-RU" sz="1800" err="1">
                <a:ea typeface="+mn-lt"/>
                <a:cs typeface="+mn-lt"/>
              </a:rPr>
              <a:t>stability</a:t>
            </a:r>
            <a:r>
              <a:rPr lang="ru-RU" sz="180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734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0C5F4-3123-EA75-8CC9-B666467F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Logo</a:t>
            </a:r>
          </a:p>
        </p:txBody>
      </p:sp>
      <p:sp>
        <p:nvSpPr>
          <p:cNvPr id="27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Графика, Шрифт, графический дизайн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A27EFF32-5A81-E021-40D0-192243D05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756" y="704504"/>
            <a:ext cx="6894488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3A4410-CAE7-528F-4679-0CFA78E451EF}"/>
              </a:ext>
            </a:extLst>
          </p:cNvPr>
          <p:cNvSpPr txBox="1"/>
          <p:nvPr/>
        </p:nvSpPr>
        <p:spPr>
          <a:xfrm>
            <a:off x="4970835" y="3998019"/>
            <a:ext cx="6382966" cy="22165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At its core is a heart, a universally recognized symbol of health, vitality, and care. The heart is not just an anatomical representation but serves as a powerful emblem of compassion and the human connection at the heart of healthcare.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Nested within the contours of the heart is a pulse, gracefully echoing the rhythmic beat of life. This pulse within the heart encapsulates the concept of vitality, emphasizing the dynamic nature of health and the continuous, life-sustaining rhythm that resonates within every individual.</a:t>
            </a:r>
          </a:p>
        </p:txBody>
      </p:sp>
    </p:spTree>
    <p:extLst>
      <p:ext uri="{BB962C8B-B14F-4D97-AF65-F5344CB8AC3E}">
        <p14:creationId xmlns:p14="http://schemas.microsoft.com/office/powerpoint/2010/main" val="407219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804CE-B599-8213-C33C-81179D98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289776"/>
            <a:ext cx="5334197" cy="1708242"/>
          </a:xfrm>
        </p:spPr>
        <p:txBody>
          <a:bodyPr anchor="ctr">
            <a:normAutofit/>
          </a:bodyPr>
          <a:lstStyle/>
          <a:p>
            <a:r>
              <a:rPr lang="ru-RU" sz="4000">
                <a:ea typeface="Calibri Light"/>
                <a:cs typeface="Calibri Light"/>
              </a:rPr>
              <a:t>Conclusion</a:t>
            </a:r>
            <a:endParaRPr lang="ru-RU" sz="4000"/>
          </a:p>
        </p:txBody>
      </p:sp>
      <p:pic>
        <p:nvPicPr>
          <p:cNvPr id="5" name="Picture 4" descr="A stethoscope formed in a heart">
            <a:extLst>
              <a:ext uri="{FF2B5EF4-FFF2-40B4-BE49-F238E27FC236}">
                <a16:creationId xmlns:a16="http://schemas.microsoft.com/office/drawing/2014/main" id="{1A018209-DAAB-A009-59ED-0AE70AE4E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70" r="31318" b="7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6E9360C-4A47-9F8A-7EA0-ECB5E0E1C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1472132"/>
            <a:ext cx="5969197" cy="47679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000">
                <a:ea typeface="+mn-lt"/>
                <a:cs typeface="+mn-lt"/>
              </a:rPr>
              <a:t>In summary, the creation of the web page "HeartPulse" represents a purposeful journey toward establishing a modern and compassionate online presence for a multidisciplinary medical center. The carefully designed user interface, interactive features, and distinctive branding, including the heart and pulse logo, convey a commitment to excellence in healthcare. The web page serves as a dynamic gateway, blending technical proficiency with a narrative that invites visitors into a space where medical expertise and compassionate care converge.</a:t>
            </a:r>
          </a:p>
          <a:p>
            <a:pPr marL="0" indent="0">
              <a:buNone/>
            </a:pPr>
            <a:endParaRPr lang="ru-RU" sz="20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ru-RU" sz="2000">
                <a:ea typeface="Calibri" panose="020F0502020204030204"/>
                <a:cs typeface="Calibri" panose="020F0502020204030204"/>
              </a:rPr>
              <a:t>In addition, i want to thank Ms. Bibigul, </a:t>
            </a:r>
            <a:r>
              <a:rPr lang="ru-RU" sz="2000">
                <a:ea typeface="+mn-lt"/>
                <a:cs typeface="+mn-lt"/>
              </a:rPr>
              <a:t>for your work and teaching us Web-Technologies  in this trimester</a:t>
            </a:r>
          </a:p>
        </p:txBody>
      </p:sp>
    </p:spTree>
    <p:extLst>
      <p:ext uri="{BB962C8B-B14F-4D97-AF65-F5344CB8AC3E}">
        <p14:creationId xmlns:p14="http://schemas.microsoft.com/office/powerpoint/2010/main" val="34781823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Final Exam</vt:lpstr>
      <vt:lpstr>Purpose of the project</vt:lpstr>
      <vt:lpstr>Color palette</vt:lpstr>
      <vt:lpstr>Meaning of colors</vt:lpstr>
      <vt:lpstr>Logo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115</cp:revision>
  <dcterms:created xsi:type="dcterms:W3CDTF">2023-11-25T09:16:48Z</dcterms:created>
  <dcterms:modified xsi:type="dcterms:W3CDTF">2023-11-25T09:44:17Z</dcterms:modified>
</cp:coreProperties>
</file>