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B8AE9-EB3D-45CC-8CDA-CE30C821B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E1F52B-7FD1-4A50-B33A-BF13C696D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34EB0-5B32-4864-B78D-4FD78D9A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2D56-C4EA-4FEC-BBC6-19F7E006D15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CE241A-0F93-45B1-88B4-EA45D597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F4172E-F2F9-4481-87C3-B34D2096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89B6-C885-4AF1-8C29-BA6DF97A4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78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B1BB0-1043-4DC6-8749-D9B9BA3A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A860AD-3C6C-44AC-B55F-0E664EF4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B34712-6430-4949-ACC5-17E18152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2D56-C4EA-4FEC-BBC6-19F7E006D15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8AD89C-6CC8-4757-8212-56C33C72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BE39F-F1E9-4448-86E4-5CFC9607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89B6-C885-4AF1-8C29-BA6DF97A4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5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B46421-6AE4-4180-B10B-DEF2D6AD4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BCB8C4-5457-4DE6-BB7A-A14E67C42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B84A5-6EF7-480B-B793-30658061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2D56-C4EA-4FEC-BBC6-19F7E006D15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A9F47E-973F-4AB3-9241-B2EE37B6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D21D6B-E770-499E-BB4E-2F21137F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89B6-C885-4AF1-8C29-BA6DF97A4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1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DAD5E-6C9D-46B7-B5D7-49FAAC43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052B06-D1CB-4D9E-BF2C-8460AC65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5A8A93-A671-4D8B-939E-1A63A29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2D56-C4EA-4FEC-BBC6-19F7E006D15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12525-294E-469E-A001-74A6FF3D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F85D08-A0A5-4B34-A659-4427D6E2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89B6-C885-4AF1-8C29-BA6DF97A4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13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03860-4EC4-474E-AD84-EF8BB90F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A76CA-7D53-4BFB-9722-1B18AA7BE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A69A6B-42FE-42DB-BF70-0D5B0CC4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2D56-C4EA-4FEC-BBC6-19F7E006D15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A49FBF-DC8E-45EE-97BE-652600A9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B07FC-227C-4496-AA23-0B1394DB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89B6-C885-4AF1-8C29-BA6DF97A4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93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0732B-D600-46D5-B53C-C59C5493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CB057-B413-4723-B75B-173A7B8CB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75DCAE-CD2E-4809-99B5-865F72D7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0ED0E4-2A25-4962-B5CD-8564A536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2D56-C4EA-4FEC-BBC6-19F7E006D15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A92983-1346-47B0-A619-67A46BCB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484AE4-A9A9-4782-AB46-A4C7FF76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89B6-C885-4AF1-8C29-BA6DF97A4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95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699B1-88C6-4A7B-8511-869FA0FA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20E93-35EF-45D0-98B6-89D2E04A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9D5B80-BFCB-4F82-BA7E-DDC9171A6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95686D-C074-402E-8796-561899955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A90CF0-1FA1-4A12-89CB-3A71BBB24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48EE66-1914-47A5-89EE-74410D10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2D56-C4EA-4FEC-BBC6-19F7E006D15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7E925C-DFF2-407E-AC84-3D7CF180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794092-7A52-481C-A26E-4FD81120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89B6-C885-4AF1-8C29-BA6DF97A4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35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8B754-8C74-4FF0-B00E-417BB226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087B61-A8B6-4244-BA74-5139ADE6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2D56-C4EA-4FEC-BBC6-19F7E006D15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3BCEDD-FA7F-44B0-96AB-47220A93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55DFBD-CAA2-4A75-9149-2DD908B6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89B6-C885-4AF1-8C29-BA6DF97A4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03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86A9AB-9A7E-4FB9-8917-9B55618D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2D56-C4EA-4FEC-BBC6-19F7E006D15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DC3C6F-131F-4C74-9450-5EE904B5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F50468-2200-494B-ACE5-980B26C6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89B6-C885-4AF1-8C29-BA6DF97A4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15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C36B7-B822-4018-823D-E4B36C7E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09298-9FAA-44F4-8642-9BB88EB31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99A9A0-6216-43FE-8129-D4C9EB9E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D9E1BB-8988-4724-AEB0-95ECB921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2D56-C4EA-4FEC-BBC6-19F7E006D15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98DDC1-3CCF-46B0-A95E-6AD85200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6B5826-6CEA-4068-8909-42D2D80B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89B6-C885-4AF1-8C29-BA6DF97A4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4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C198F-0A1A-4E8F-AC3A-5A1D28C5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0495F1-2D64-401B-BCF2-231500136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F7FA15-2659-408A-8EC7-353C0A20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A47BAB-FDA9-48B0-AC01-0140DC9D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2D56-C4EA-4FEC-BBC6-19F7E006D15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FD6CA4-BF5F-4975-BC90-5C53CAA6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A9360-CE0C-4112-9184-5CE5F6DA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89B6-C885-4AF1-8C29-BA6DF97A4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4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F8698-0DEA-46D0-8275-085D0879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D8FC6C-2CE4-417B-A205-C0BC8C15E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04744-2FF3-4D18-87E0-5AC5BB6EC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2D56-C4EA-4FEC-BBC6-19F7E006D15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54DE2F-060F-4DDE-9A8E-8E9B4F4A0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36EA2-8607-4BEF-91A0-2998840F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89B6-C885-4AF1-8C29-BA6DF97A4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26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AA9F8-F231-4281-AAE9-8E9B4B043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D4FFF0-567E-4D74-8BB0-949179805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025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Arnur Aliev</dc:creator>
  <cp:lastModifiedBy>Arnur Aliev</cp:lastModifiedBy>
  <cp:revision>1</cp:revision>
  <dcterms:created xsi:type="dcterms:W3CDTF">2023-11-25T07:56:50Z</dcterms:created>
  <dcterms:modified xsi:type="dcterms:W3CDTF">2023-11-25T07:56:54Z</dcterms:modified>
</cp:coreProperties>
</file>