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43B"/>
    <a:srgbClr val="ADAD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253"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0241-3085-6AD1-98F1-1FA8C6659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F7302-BEA5-D58E-351D-296E6DD17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DCCC5-AF90-9EFD-D127-BCF023A56924}"/>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6360CB0E-9374-61B0-FBA1-15F9D82B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84ADC-3D29-93D5-4F66-231047B28ACE}"/>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347147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91F6-F40C-DD42-6E0C-0FB4BA0E0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2D691D-6244-C991-4C70-568F550EB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0B631-B6B4-C5DD-2897-E0534DC52775}"/>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1747C906-0D45-BC8F-C2FC-BE5B1519F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E04FE-34CD-220A-34EA-9224C5431866}"/>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75240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373C2-AB60-2D2D-7185-F37E23266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E2434-046E-9890-A35E-0E4500FA9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4483-C8BF-442E-166F-77689356EB75}"/>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F8BD7ACB-0005-82B8-3C1B-6085996AB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FE35A-7901-7B2D-4AEB-2E8A41800B66}"/>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2331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A51F-B359-D5B6-1B66-31CCBB194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DC066-1B9A-62C8-738F-017F43593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51051-C964-563B-2B7E-C58DCBF77FF3}"/>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2FAC744B-168D-2D3D-FADA-E8C6311A7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510CE-8EAC-66F8-1E66-1F0CF8C008FC}"/>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283478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C29B-C93A-130C-F119-0FA0F5B58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6380F-12F5-9E0C-7327-FFF9D84A49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BED9D-DFA7-050E-2CF6-7B4E80FCEB95}"/>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1F7C2D46-0AAF-9405-631E-EFC800470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22154-87F4-10D8-C844-E01E57B03F2B}"/>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36094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533-D30C-E6CC-1F05-AC13015C7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FE2BE-98D8-0104-FA4F-AC4D35A0E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3311C4-86CC-6ACD-5509-A0ACC3E493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C033DF-12A6-8B82-A9F9-F9BD22219775}"/>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6" name="Footer Placeholder 5">
            <a:extLst>
              <a:ext uri="{FF2B5EF4-FFF2-40B4-BE49-F238E27FC236}">
                <a16:creationId xmlns:a16="http://schemas.microsoft.com/office/drawing/2014/main" id="{1A4E8D36-ACCD-36DA-45A1-6821BFED1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DF109-F6D0-50E6-78AB-3307F78E76CD}"/>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130895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2867-0BDC-6025-BA01-989595E3E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F1E62-EA37-D892-6643-41239379F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231F69-1CAB-416D-A0E6-9197706B2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BEDD8-3F67-5F8A-60EC-E10580FDF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9DEBD8-4DA6-7B08-6B1E-B22BD02BD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CBA69-07EA-18B3-812D-F39DB4CC6DDA}"/>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8" name="Footer Placeholder 7">
            <a:extLst>
              <a:ext uri="{FF2B5EF4-FFF2-40B4-BE49-F238E27FC236}">
                <a16:creationId xmlns:a16="http://schemas.microsoft.com/office/drawing/2014/main" id="{67426AD8-7279-B540-76A2-4135DABDC4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64A69-828C-CDBA-9F11-EA3E2A11B34D}"/>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31817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8779-D59E-6D9F-7C0B-DFF01FE8FE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5DFB49-3F70-3B4C-372C-701889478A01}"/>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4" name="Footer Placeholder 3">
            <a:extLst>
              <a:ext uri="{FF2B5EF4-FFF2-40B4-BE49-F238E27FC236}">
                <a16:creationId xmlns:a16="http://schemas.microsoft.com/office/drawing/2014/main" id="{067FF7C6-D139-E95D-F928-BF58DE6AD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E85C2-651C-6FAB-B3DB-12D28526E81E}"/>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304420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78385-AA7A-EAB2-A3A6-114B334DC58D}"/>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3" name="Footer Placeholder 2">
            <a:extLst>
              <a:ext uri="{FF2B5EF4-FFF2-40B4-BE49-F238E27FC236}">
                <a16:creationId xmlns:a16="http://schemas.microsoft.com/office/drawing/2014/main" id="{27A6E67E-A9F0-7A89-68A1-1599FEB280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3FD64-1CC8-573C-570C-D2B0731EDA27}"/>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183541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F564-057E-B74D-01C2-1D0BFDBC2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E2150-6AD4-32A8-B5B3-42EADE7A5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F667C0-6BEE-DF0E-B941-7B19FEE4C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48A44-626B-83B7-F83B-9C9FDFCAF0AB}"/>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6" name="Footer Placeholder 5">
            <a:extLst>
              <a:ext uri="{FF2B5EF4-FFF2-40B4-BE49-F238E27FC236}">
                <a16:creationId xmlns:a16="http://schemas.microsoft.com/office/drawing/2014/main" id="{84666BC8-7032-2942-44DC-CE8D69C6C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B5A0B-7036-D37B-DF24-07BD1F5A2CBC}"/>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185608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F894-57B6-1E83-E2ED-6BB284141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0D56C-901C-3A3A-7AA9-749880E0D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1917A-6FA3-F5B8-CBE9-3FF34320B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4064F-B132-3CD1-E45C-9B66A40921E8}"/>
              </a:ext>
            </a:extLst>
          </p:cNvPr>
          <p:cNvSpPr>
            <a:spLocks noGrp="1"/>
          </p:cNvSpPr>
          <p:nvPr>
            <p:ph type="dt" sz="half" idx="10"/>
          </p:nvPr>
        </p:nvSpPr>
        <p:spPr/>
        <p:txBody>
          <a:bodyPr/>
          <a:lstStyle/>
          <a:p>
            <a:fld id="{74A132BC-E522-4FE6-BBAF-582E622D5E1A}" type="datetimeFigureOut">
              <a:rPr lang="en-US" smtClean="0"/>
              <a:t>6/4/2024</a:t>
            </a:fld>
            <a:endParaRPr lang="en-US"/>
          </a:p>
        </p:txBody>
      </p:sp>
      <p:sp>
        <p:nvSpPr>
          <p:cNvPr id="6" name="Footer Placeholder 5">
            <a:extLst>
              <a:ext uri="{FF2B5EF4-FFF2-40B4-BE49-F238E27FC236}">
                <a16:creationId xmlns:a16="http://schemas.microsoft.com/office/drawing/2014/main" id="{0D6F55AE-4144-119C-82B3-CF272BB53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1B46E-1055-2948-6641-6C14BD56212D}"/>
              </a:ext>
            </a:extLst>
          </p:cNvPr>
          <p:cNvSpPr>
            <a:spLocks noGrp="1"/>
          </p:cNvSpPr>
          <p:nvPr>
            <p:ph type="sldNum" sz="quarter" idx="12"/>
          </p:nvPr>
        </p:nvSpPr>
        <p:spPr/>
        <p:txBody>
          <a:bodyPr/>
          <a:lstStyle/>
          <a:p>
            <a:fld id="{EAFB5765-89B4-471A-BF65-830D04E6DF8A}" type="slidenum">
              <a:rPr lang="en-US" smtClean="0"/>
              <a:t>‹#›</a:t>
            </a:fld>
            <a:endParaRPr lang="en-US"/>
          </a:p>
        </p:txBody>
      </p:sp>
    </p:spTree>
    <p:extLst>
      <p:ext uri="{BB962C8B-B14F-4D97-AF65-F5344CB8AC3E}">
        <p14:creationId xmlns:p14="http://schemas.microsoft.com/office/powerpoint/2010/main" val="915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ABE72-2953-6CD2-74D8-CCD5B3F76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D3F79-0CF6-1D0C-E3B9-C1382C7B5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8FB8B-B795-9AE4-4E56-5CB6F0EFB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A132BC-E522-4FE6-BBAF-582E622D5E1A}" type="datetimeFigureOut">
              <a:rPr lang="en-US" smtClean="0"/>
              <a:t>6/4/2024</a:t>
            </a:fld>
            <a:endParaRPr lang="en-US"/>
          </a:p>
        </p:txBody>
      </p:sp>
      <p:sp>
        <p:nvSpPr>
          <p:cNvPr id="5" name="Footer Placeholder 4">
            <a:extLst>
              <a:ext uri="{FF2B5EF4-FFF2-40B4-BE49-F238E27FC236}">
                <a16:creationId xmlns:a16="http://schemas.microsoft.com/office/drawing/2014/main" id="{5B5E02F6-0172-53B2-6C41-E4640CED8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F16778-B0F8-4162-4397-30A4196BF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FB5765-89B4-471A-BF65-830D04E6DF8A}" type="slidenum">
              <a:rPr lang="en-US" smtClean="0"/>
              <a:t>‹#›</a:t>
            </a:fld>
            <a:endParaRPr lang="en-US"/>
          </a:p>
        </p:txBody>
      </p:sp>
    </p:spTree>
    <p:extLst>
      <p:ext uri="{BB962C8B-B14F-4D97-AF65-F5344CB8AC3E}">
        <p14:creationId xmlns:p14="http://schemas.microsoft.com/office/powerpoint/2010/main" val="3779087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esting Whiz Software, Free trial &amp; download available at best price in  Ahmedabad">
            <a:extLst>
              <a:ext uri="{FF2B5EF4-FFF2-40B4-BE49-F238E27FC236}">
                <a16:creationId xmlns:a16="http://schemas.microsoft.com/office/drawing/2014/main" id="{A26D62F3-8050-8198-F9A8-D49642B3D4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42"/>
          <a:stretch/>
        </p:blipFill>
        <p:spPr bwMode="auto">
          <a:xfrm>
            <a:off x="625417" y="1463040"/>
            <a:ext cx="4048183" cy="4145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82FCE9-15D2-B7D5-6800-A06D24A99EB8}"/>
              </a:ext>
            </a:extLst>
          </p:cNvPr>
          <p:cNvSpPr>
            <a:spLocks noGrp="1"/>
          </p:cNvSpPr>
          <p:nvPr>
            <p:ph type="ctrTitle"/>
          </p:nvPr>
        </p:nvSpPr>
        <p:spPr>
          <a:xfrm>
            <a:off x="5201130" y="2378841"/>
            <a:ext cx="6244060" cy="1050159"/>
          </a:xfrm>
        </p:spPr>
        <p:txBody>
          <a:bodyPr wrap="square" anchor="ctr">
            <a:spAutoFit/>
          </a:bodyPr>
          <a:lstStyle/>
          <a:p>
            <a:pPr>
              <a:lnSpc>
                <a:spcPct val="150000"/>
              </a:lnSpc>
            </a:pPr>
            <a:r>
              <a:rPr lang="nb-NO" sz="4800" b="1">
                <a:effectLst/>
                <a:ea typeface="Times New Roman" panose="02020603050405020304" pitchFamily="18" charset="0"/>
              </a:rPr>
              <a:t>KIỂM THỬ PHẦN MỀM</a:t>
            </a:r>
            <a:endParaRPr lang="en-US" sz="4800">
              <a:effectLst/>
              <a:ea typeface="Times New Roman" panose="02020603050405020304" pitchFamily="18" charset="0"/>
            </a:endParaRPr>
          </a:p>
        </p:txBody>
      </p:sp>
      <p:sp>
        <p:nvSpPr>
          <p:cNvPr id="3" name="Subtitle 2">
            <a:extLst>
              <a:ext uri="{FF2B5EF4-FFF2-40B4-BE49-F238E27FC236}">
                <a16:creationId xmlns:a16="http://schemas.microsoft.com/office/drawing/2014/main" id="{1E8DAFC1-689E-C5B4-2BD7-4DBB422EE8BD}"/>
              </a:ext>
            </a:extLst>
          </p:cNvPr>
          <p:cNvSpPr>
            <a:spLocks noGrp="1"/>
          </p:cNvSpPr>
          <p:nvPr>
            <p:ph type="subTitle" idx="1"/>
          </p:nvPr>
        </p:nvSpPr>
        <p:spPr>
          <a:xfrm>
            <a:off x="4770697" y="3629679"/>
            <a:ext cx="7104927" cy="766364"/>
          </a:xfrm>
        </p:spPr>
        <p:txBody>
          <a:bodyPr wrap="square" anchor="ctr">
            <a:spAutoFit/>
          </a:bodyPr>
          <a:lstStyle/>
          <a:p>
            <a:r>
              <a:rPr lang="en-US"/>
              <a:t>CÔNG CỤ KIỂM THỬ TỰ ĐỘNG TESTINGWHIZ</a:t>
            </a:r>
            <a:br>
              <a:rPr lang="en-US"/>
            </a:br>
            <a:r>
              <a:rPr lang="en-US"/>
              <a:t>ÁP DỤNG KIỂM THỬ CHO WEBSITE AMAZON</a:t>
            </a:r>
          </a:p>
        </p:txBody>
      </p:sp>
      <p:sp>
        <p:nvSpPr>
          <p:cNvPr id="4" name="Subtitle 2">
            <a:extLst>
              <a:ext uri="{FF2B5EF4-FFF2-40B4-BE49-F238E27FC236}">
                <a16:creationId xmlns:a16="http://schemas.microsoft.com/office/drawing/2014/main" id="{1915FF6A-8536-1FDE-9518-328F65D024A6}"/>
              </a:ext>
            </a:extLst>
          </p:cNvPr>
          <p:cNvSpPr txBox="1">
            <a:spLocks/>
          </p:cNvSpPr>
          <p:nvPr/>
        </p:nvSpPr>
        <p:spPr>
          <a:xfrm>
            <a:off x="1524000" y="462097"/>
            <a:ext cx="9144000" cy="433965"/>
          </a:xfrm>
          <a:prstGeom prst="rect">
            <a:avLst/>
          </a:prstGeom>
        </p:spPr>
        <p:txBody>
          <a:bodyPr vert="horz"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UTT – 72DCTT24 – KTPM – NHÓM 8 - </a:t>
            </a:r>
            <a:r>
              <a:rPr lang="vi-VN"/>
              <a:t>04/06/2024</a:t>
            </a:r>
            <a:endParaRPr lang="en-US"/>
          </a:p>
        </p:txBody>
      </p:sp>
    </p:spTree>
    <p:extLst>
      <p:ext uri="{BB962C8B-B14F-4D97-AF65-F5344CB8AC3E}">
        <p14:creationId xmlns:p14="http://schemas.microsoft.com/office/powerpoint/2010/main" val="367770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0B5C20-0A3F-9A04-95CB-6187B160E6C8}"/>
              </a:ext>
            </a:extLst>
          </p:cNvPr>
          <p:cNvSpPr txBox="1"/>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Danh sách thành viên</a:t>
            </a:r>
          </a:p>
        </p:txBody>
      </p:sp>
      <p:sp>
        <p:nvSpPr>
          <p:cNvPr id="15" name="Freeform: Shape 1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AD73271-926E-D37B-B6A7-EA1CA9B53B62}"/>
              </a:ext>
            </a:extLst>
          </p:cNvPr>
          <p:cNvSpPr txBox="1"/>
          <p:nvPr/>
        </p:nvSpPr>
        <p:spPr>
          <a:xfrm>
            <a:off x="6096000" y="820880"/>
            <a:ext cx="5257799" cy="48893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a:t>Nguyễn Hữu Tú</a:t>
            </a:r>
          </a:p>
          <a:p>
            <a:pPr indent="-228600">
              <a:lnSpc>
                <a:spcPct val="90000"/>
              </a:lnSpc>
              <a:spcAft>
                <a:spcPts val="600"/>
              </a:spcAft>
              <a:buFont typeface="Arial" panose="020B0604020202020204" pitchFamily="34" charset="0"/>
              <a:buChar char="•"/>
            </a:pPr>
            <a:r>
              <a:rPr lang="en-US" sz="2800"/>
              <a:t>Trịnh Xuân Dương</a:t>
            </a:r>
          </a:p>
          <a:p>
            <a:pPr indent="-228600">
              <a:lnSpc>
                <a:spcPct val="90000"/>
              </a:lnSpc>
              <a:spcAft>
                <a:spcPts val="600"/>
              </a:spcAft>
              <a:buFont typeface="Arial" panose="020B0604020202020204" pitchFamily="34" charset="0"/>
              <a:buChar char="•"/>
            </a:pPr>
            <a:r>
              <a:rPr lang="en-US" sz="2800"/>
              <a:t>Ngô Thuỵ Lương</a:t>
            </a:r>
          </a:p>
          <a:p>
            <a:pPr indent="-228600">
              <a:lnSpc>
                <a:spcPct val="90000"/>
              </a:lnSpc>
              <a:spcAft>
                <a:spcPts val="600"/>
              </a:spcAft>
              <a:buFont typeface="Arial" panose="020B0604020202020204" pitchFamily="34" charset="0"/>
              <a:buChar char="•"/>
            </a:pPr>
            <a:r>
              <a:rPr lang="en-US" sz="2800"/>
              <a:t>Nguyễn Thị Lam</a:t>
            </a:r>
          </a:p>
          <a:p>
            <a:pPr indent="-228600">
              <a:lnSpc>
                <a:spcPct val="90000"/>
              </a:lnSpc>
              <a:spcAft>
                <a:spcPts val="600"/>
              </a:spcAft>
              <a:buFont typeface="Arial" panose="020B0604020202020204" pitchFamily="34" charset="0"/>
              <a:buChar char="•"/>
            </a:pPr>
            <a:r>
              <a:rPr lang="en-US" sz="2800"/>
              <a:t>Nguyễn Văn Đạt</a:t>
            </a:r>
          </a:p>
          <a:p>
            <a:pPr indent="-228600">
              <a:lnSpc>
                <a:spcPct val="90000"/>
              </a:lnSpc>
              <a:spcAft>
                <a:spcPts val="600"/>
              </a:spcAft>
              <a:buFont typeface="Arial" panose="020B0604020202020204" pitchFamily="34" charset="0"/>
              <a:buChar char="•"/>
            </a:pPr>
            <a:endParaRPr lang="en-US" sz="2800"/>
          </a:p>
        </p:txBody>
      </p:sp>
      <p:sp>
        <p:nvSpPr>
          <p:cNvPr id="21" name="Freeform: Shape 2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0398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E293FB-7952-8C5F-DAC0-E3467FF752B0}"/>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Kiểm thử</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9E18C-4350-1E99-2F6F-5F77928A2C7F}"/>
              </a:ext>
            </a:extLst>
          </p:cNvPr>
          <p:cNvSpPr txBox="1"/>
          <p:nvPr/>
        </p:nvSpPr>
        <p:spPr>
          <a:xfrm>
            <a:off x="5483498" y="924559"/>
            <a:ext cx="5542387" cy="4705134"/>
          </a:xfrm>
          <a:prstGeom prst="rect">
            <a:avLst/>
          </a:prstGeom>
        </p:spPr>
        <p:txBody>
          <a:bodyPr vert="horz" lIns="91440" tIns="45720" rIns="91440" bIns="45720" rtlCol="0" anchor="t">
            <a:spAutoFit/>
          </a:bodyPr>
          <a:lstStyle/>
          <a:p>
            <a:pPr marL="285750" indent="-228600" algn="just">
              <a:lnSpc>
                <a:spcPct val="150000"/>
              </a:lnSpc>
              <a:spcAft>
                <a:spcPts val="600"/>
              </a:spcAft>
              <a:buFont typeface="Arial" panose="020B0604020202020204" pitchFamily="34" charset="0"/>
              <a:buChar char="•"/>
            </a:pPr>
            <a:r>
              <a:rPr lang="en-US"/>
              <a:t>Automation Testing là phương pháp kiểm thử tự động. Người tester sẽ phải viết các kịch bản kiểm thử sau đó sử dụng các tools hỗ trợ để thực hiện kiểm thử, phương pháp này sẽ giúp cho việc kiểm thử các thao tác lặp lại nhiều lần một cách hiệu quả</a:t>
            </a:r>
          </a:p>
          <a:p>
            <a:pPr marL="285750" indent="-228600" algn="just">
              <a:lnSpc>
                <a:spcPct val="150000"/>
              </a:lnSpc>
              <a:spcAft>
                <a:spcPts val="600"/>
              </a:spcAft>
              <a:buFont typeface="Arial" panose="020B0604020202020204" pitchFamily="34" charset="0"/>
              <a:buChar char="•"/>
            </a:pPr>
            <a:r>
              <a:rPr lang="en-US"/>
              <a:t>Kiểm thử hộp đen là một phương pháp kiểm thử phần mềm được thực hiện mà không cần biết cấu trúc bên trong hoặc cách thức hoạt động của phần mềm. Người kiểm thử chỉ nhìn vào phần mềm như một "hộp đen" và kiểm tra các chức năng của nó bằng cách cung cấp đầu vào và quan sát đầu ra.</a:t>
            </a:r>
          </a:p>
        </p:txBody>
      </p:sp>
    </p:spTree>
    <p:extLst>
      <p:ext uri="{BB962C8B-B14F-4D97-AF65-F5344CB8AC3E}">
        <p14:creationId xmlns:p14="http://schemas.microsoft.com/office/powerpoint/2010/main" val="143427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E293FB-7952-8C5F-DAC0-E3467FF752B0}"/>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mj-lt"/>
                <a:ea typeface="+mj-ea"/>
                <a:cs typeface="+mj-cs"/>
              </a:rPr>
              <a:t>TestingWhiz là gì?</a:t>
            </a: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9E18C-4350-1E99-2F6F-5F77928A2C7F}"/>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57150" indent="-228600">
              <a:lnSpc>
                <a:spcPct val="90000"/>
              </a:lnSpc>
              <a:spcAft>
                <a:spcPts val="600"/>
              </a:spcAft>
              <a:buFont typeface="Arial" panose="020B0604020202020204" pitchFamily="34" charset="0"/>
              <a:buChar char="•"/>
            </a:pPr>
            <a:r>
              <a:rPr lang="en-US" sz="2000"/>
              <a:t>	TestingWhiz là một công cụ tự động hóa kiểm thử phần mềm không cần viết code được phát triển bởi Cygnet Infotech, một nhà cung cấp giải pháp CNTT Cấp 3 của CMMI. </a:t>
            </a:r>
          </a:p>
        </p:txBody>
      </p:sp>
      <p:pic>
        <p:nvPicPr>
          <p:cNvPr id="2050" name="Picture 2" descr="TestingWhiz Reviews: Pricing &amp; Software Features 2024 - Financesonline.com">
            <a:extLst>
              <a:ext uri="{FF2B5EF4-FFF2-40B4-BE49-F238E27FC236}">
                <a16:creationId xmlns:a16="http://schemas.microsoft.com/office/drawing/2014/main" id="{1DB11C4F-733F-DF78-FF02-2303730FBF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287911"/>
            <a:ext cx="5150277" cy="2106931"/>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69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E293FB-7952-8C5F-DAC0-E3467FF752B0}"/>
              </a:ext>
            </a:extLst>
          </p:cNvPr>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mj-lt"/>
                <a:ea typeface="+mj-ea"/>
                <a:cs typeface="+mj-cs"/>
              </a:rPr>
              <a:t>Tính năng chính của TestingWhiz</a:t>
            </a:r>
          </a:p>
        </p:txBody>
      </p:sp>
      <p:sp>
        <p:nvSpPr>
          <p:cNvPr id="3090" name="Rectangle 308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97F9E18C-4350-1E99-2F6F-5F77928A2C7F}"/>
              </a:ext>
            </a:extLst>
          </p:cNvPr>
          <p:cNvSpPr txBox="1"/>
          <p:nvPr/>
        </p:nvSpPr>
        <p:spPr>
          <a:xfrm>
            <a:off x="179860" y="2684095"/>
            <a:ext cx="6513579" cy="3120085"/>
          </a:xfrm>
          <a:prstGeom prst="rect">
            <a:avLst/>
          </a:prstGeom>
        </p:spPr>
        <p:txBody>
          <a:bodyPr vert="horz" wrap="square" lIns="91440" tIns="45720" rIns="91440" bIns="45720" rtlCol="0">
            <a:spAutoFit/>
          </a:bodyPr>
          <a:lstStyle/>
          <a:p>
            <a:pPr marL="285750" lvl="1" indent="-228600" algn="just">
              <a:lnSpc>
                <a:spcPct val="150000"/>
              </a:lnSpc>
              <a:spcBef>
                <a:spcPts val="600"/>
              </a:spcBef>
              <a:spcAft>
                <a:spcPts val="600"/>
              </a:spcAft>
              <a:buFont typeface="Arial" panose="020B0604020202020204" pitchFamily="34" charset="0"/>
              <a:buChar char="•"/>
              <a:tabLst>
                <a:tab pos="228600" algn="l"/>
                <a:tab pos="457200" algn="l"/>
              </a:tabLst>
            </a:pPr>
            <a:r>
              <a:rPr lang="en-US"/>
              <a:t>Tự động hóa không cần viết code: TestingWhiz cho phép tạo kịch bản kiểm thử bằng cách ghi lại các hành động trong trình duyệt hoặc ứng dụng di động. Điều này giúp dễ dàng tự động hóa các bài kiểm thử mà không cần phải biết viết code.</a:t>
            </a:r>
          </a:p>
          <a:p>
            <a:pPr marL="285750" lvl="1" indent="-228600" algn="just">
              <a:lnSpc>
                <a:spcPct val="150000"/>
              </a:lnSpc>
              <a:spcBef>
                <a:spcPts val="600"/>
              </a:spcBef>
              <a:spcAft>
                <a:spcPts val="600"/>
              </a:spcAft>
              <a:buFont typeface="Arial" panose="020B0604020202020204" pitchFamily="34" charset="0"/>
              <a:buChar char="•"/>
              <a:tabLst>
                <a:tab pos="228600" algn="l"/>
                <a:tab pos="457200" algn="l"/>
              </a:tabLst>
            </a:pPr>
            <a:r>
              <a:rPr lang="en-US"/>
              <a:t>Hỗ trợ nhiều loại kiểm thử: TestingWhiz hỗ trợ nhiều loại kiểm thử khác nhau, bao gồm kiểm thử web, kiểm thử di động, kiểm thử API, kiểm thử cơ sở dữ liệu và kiểm thử hồi quy.</a:t>
            </a:r>
          </a:p>
        </p:txBody>
      </p:sp>
      <p:pic>
        <p:nvPicPr>
          <p:cNvPr id="3074" name="Picture 2" descr="A computer and tablet with gears and graphs&#10;&#10;Description automatically generated with medium confidence">
            <a:extLst>
              <a:ext uri="{FF2B5EF4-FFF2-40B4-BE49-F238E27FC236}">
                <a16:creationId xmlns:a16="http://schemas.microsoft.com/office/drawing/2014/main" id="{A18AB7CE-2A24-106A-DC28-97E9D0D023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6783369" y="2082123"/>
            <a:ext cx="5318701" cy="299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06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6E293FB-7952-8C5F-DAC0-E3467FF752B0}"/>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kern="1200">
                <a:solidFill>
                  <a:schemeClr val="tx1"/>
                </a:solidFill>
                <a:latin typeface="+mj-lt"/>
                <a:ea typeface="+mj-ea"/>
                <a:cs typeface="+mj-cs"/>
              </a:rPr>
              <a:t>Tính năng chính của TestingWhiz</a:t>
            </a:r>
          </a:p>
        </p:txBody>
      </p:sp>
      <p:grpSp>
        <p:nvGrpSpPr>
          <p:cNvPr id="28" name="Group 2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3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7F9E18C-4350-1E99-2F6F-5F77928A2C7F}"/>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lvl="1" indent="-228600">
              <a:lnSpc>
                <a:spcPct val="90000"/>
              </a:lnSpc>
              <a:spcBef>
                <a:spcPts val="600"/>
              </a:spcBef>
              <a:spcAft>
                <a:spcPts val="600"/>
              </a:spcAft>
              <a:buFont typeface="Arial" panose="020B0604020202020204" pitchFamily="34" charset="0"/>
              <a:buChar char="•"/>
              <a:tabLst>
                <a:tab pos="228600" algn="l"/>
                <a:tab pos="457200" algn="l"/>
              </a:tabLst>
            </a:pPr>
            <a:r>
              <a:rPr lang="en-US" sz="2400"/>
              <a:t>Báo cáo chi tiết: TestingWhiz cung cấp báo cáo chi tiết về kết quả kiểm thử, giúp dễ dàng xác định và sửa lỗi.</a:t>
            </a:r>
          </a:p>
          <a:p>
            <a:pPr marL="285750" lvl="1" indent="-228600">
              <a:lnSpc>
                <a:spcPct val="90000"/>
              </a:lnSpc>
              <a:spcBef>
                <a:spcPts val="600"/>
              </a:spcBef>
              <a:spcAft>
                <a:spcPts val="600"/>
              </a:spcAft>
              <a:buFont typeface="Arial" panose="020B0604020202020204" pitchFamily="34" charset="0"/>
              <a:buChar char="•"/>
              <a:tabLst>
                <a:tab pos="228600" algn="l"/>
                <a:tab pos="457200" algn="l"/>
              </a:tabLst>
            </a:pPr>
            <a:r>
              <a:rPr lang="en-US" sz="2400"/>
              <a:t>Tích hợp với các công cụ khác: TestingWhiz tích hợp với các công cụ quản lý dự án như GIT, SVN giúp dễ dàng quản lý quy trình kiểm thử. </a:t>
            </a:r>
          </a:p>
        </p:txBody>
      </p:sp>
    </p:spTree>
    <p:extLst>
      <p:ext uri="{BB962C8B-B14F-4D97-AF65-F5344CB8AC3E}">
        <p14:creationId xmlns:p14="http://schemas.microsoft.com/office/powerpoint/2010/main" val="232232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Simple Font">
      <a:majorFont>
        <a:latin typeface="Bahnschrift"/>
        <a:ea typeface=""/>
        <a:cs typeface=""/>
      </a:majorFont>
      <a:minorFont>
        <a:latin typeface="Josefi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376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vt:lpstr>
      <vt:lpstr>Calibri</vt:lpstr>
      <vt:lpstr>Josefin Sans Light</vt:lpstr>
      <vt:lpstr>Times New Roman</vt:lpstr>
      <vt:lpstr>Office Theme</vt:lpstr>
      <vt:lpstr>KIỂM THỬ PHẦN MỀM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Arny</dc:creator>
  <cp:lastModifiedBy>Arny</cp:lastModifiedBy>
  <cp:revision>11</cp:revision>
  <dcterms:created xsi:type="dcterms:W3CDTF">2024-06-04T02:23:47Z</dcterms:created>
  <dcterms:modified xsi:type="dcterms:W3CDTF">2024-06-04T03:19:15Z</dcterms:modified>
</cp:coreProperties>
</file>