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43B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2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0241-3085-6AD1-98F1-1FA8C665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F7302-BEA5-D58E-351D-296E6DD17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CCC5-AF90-9EFD-D127-BCF023A5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32BC-E522-4FE6-BBAF-582E622D5E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0CB0E-9374-61B0-FBA1-15F9D82B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4ADC-3D29-93D5-4F66-231047B2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65-89B4-471A-BF65-830D04E6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7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91F6-F40C-DD42-6E0C-0FB4BA0E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D691D-6244-C991-4C70-568F550EB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B631-B6B4-C5DD-2897-E0534DC5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32BC-E522-4FE6-BBAF-582E622D5E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C906-0D45-BC8F-C2FC-BE5B1519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E04FE-34CD-220A-34EA-9224C543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65-89B4-471A-BF65-830D04E6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0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373C2-AB60-2D2D-7185-F37E23266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E2434-046E-9890-A35E-0E4500FA9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4483-C8BF-442E-166F-77689356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32BC-E522-4FE6-BBAF-582E622D5E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7ACB-0005-82B8-3C1B-6085996A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FE35A-7901-7B2D-4AEB-2E8A4180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65-89B4-471A-BF65-830D04E6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A51F-B359-D5B6-1B66-31CCBB1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C066-1B9A-62C8-738F-017F43593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1051-C964-563B-2B7E-C58DCBF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32BC-E522-4FE6-BBAF-582E622D5E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C744B-168D-2D3D-FADA-E8C6311A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10CE-8EAC-66F8-1E66-1F0CF8C0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65-89B4-471A-BF65-830D04E6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29B-C93A-130C-F119-0FA0F5B5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6380F-12F5-9E0C-7327-FFF9D84A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BED9D-DFA7-050E-2CF6-7B4E80FC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32BC-E522-4FE6-BBAF-582E622D5E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2D46-0AAF-9405-631E-EFC80047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2154-87F4-10D8-C844-E01E57B0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65-89B4-471A-BF65-830D04E6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6533-D30C-E6CC-1F05-AC13015C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E2BE-98D8-0104-FA4F-AC4D35A0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311C4-86CC-6ACD-5509-A0ACC3E49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033DF-12A6-8B82-A9F9-F9BD2221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32BC-E522-4FE6-BBAF-582E622D5E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E8D36-ACCD-36DA-45A1-6821BFED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DF109-F6D0-50E6-78AB-3307F78E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65-89B4-471A-BF65-830D04E6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5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2867-0BDC-6025-BA01-989595E3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F1E62-EA37-D892-6643-41239379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31F69-1CAB-416D-A0E6-9197706B2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BEDD8-3F67-5F8A-60EC-E10580FDF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DEBD8-4DA6-7B08-6B1E-B22BD02BD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CBA69-07EA-18B3-812D-F39DB4C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32BC-E522-4FE6-BBAF-582E622D5E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26AD8-7279-B540-76A2-4135DABD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64A69-828C-CDBA-9F11-EA3E2A1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65-89B4-471A-BF65-830D04E6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8779-D59E-6D9F-7C0B-DFF01FE8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DFB49-3F70-3B4C-372C-70188947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32BC-E522-4FE6-BBAF-582E622D5E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FF7C6-D139-E95D-F928-BF58DE6A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E85C2-651C-6FAB-B3DB-12D28526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65-89B4-471A-BF65-830D04E6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0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78385-AA7A-EAB2-A3A6-114B334D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32BC-E522-4FE6-BBAF-582E622D5E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6E67E-A9F0-7A89-68A1-1599FEB2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3FD64-1CC8-573C-570C-D2B0731E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65-89B4-471A-BF65-830D04E6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1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F564-057E-B74D-01C2-1D0BFDBC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2150-6AD4-32A8-B5B3-42EADE7A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667C0-6BEE-DF0E-B941-7B19FEE4C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48A44-626B-83B7-F83B-9C9FDFCA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32BC-E522-4FE6-BBAF-582E622D5E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66BC8-7032-2942-44DC-CE8D69C6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5A0B-7036-D37B-DF24-07BD1F5A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65-89B4-471A-BF65-830D04E6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F894-57B6-1E83-E2ED-6BB28414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0D56C-901C-3A3A-7AA9-749880E0D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1917A-6FA3-F5B8-CBE9-3FF34320B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4064F-B132-3CD1-E45C-9B66A409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32BC-E522-4FE6-BBAF-582E622D5E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F55AE-4144-119C-82B3-CF272BB5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1B46E-1055-2948-6641-6C14BD56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65-89B4-471A-BF65-830D04E6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ABE72-2953-6CD2-74D8-CCD5B3F7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D3F79-0CF6-1D0C-E3B9-C1382C7B5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FB8B-B795-9AE4-4E56-5CB6F0EFB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A132BC-E522-4FE6-BBAF-582E622D5E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E02F6-0172-53B2-6C41-E4640CED8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6778-B0F8-4162-4397-30A4196BF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FB5765-89B4-471A-BF65-830D04E6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4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oftware Testing: The Who, What, When, How, and Why">
            <a:extLst>
              <a:ext uri="{FF2B5EF4-FFF2-40B4-BE49-F238E27FC236}">
                <a16:creationId xmlns:a16="http://schemas.microsoft.com/office/drawing/2014/main" id="{8B44121E-28A9-A3CC-3FF1-E4791E8F0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" b="64"/>
          <a:stretch/>
        </p:blipFill>
        <p:spPr bwMode="auto">
          <a:xfrm>
            <a:off x="-185195" y="2001305"/>
            <a:ext cx="5076249" cy="285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A7E869B-2A81-2D05-DD0B-B1E1FD67C8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2FCE9-15D2-B7D5-6800-A06D24A99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130" y="2378841"/>
            <a:ext cx="6244060" cy="1050159"/>
          </a:xfr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nb-NO" sz="4800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KIỂM THỬ PHẦN MỀM</a:t>
            </a:r>
            <a:endParaRPr lang="en-US" sz="480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DAFC1-689E-C5B4-2BD7-4DBB422EE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0697" y="3629679"/>
            <a:ext cx="7104927" cy="766364"/>
          </a:xfr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CÔNG CỤ KIỂM THỬ TỰ ĐỘNG TESTINGWHIZ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ÁP DỤNG KIỂM THỬ CHO WEBSITE AMAZON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15FF6A-8536-1FDE-9518-328F65D024A6}"/>
              </a:ext>
            </a:extLst>
          </p:cNvPr>
          <p:cNvSpPr txBox="1">
            <a:spLocks/>
          </p:cNvSpPr>
          <p:nvPr/>
        </p:nvSpPr>
        <p:spPr>
          <a:xfrm>
            <a:off x="1524000" y="462097"/>
            <a:ext cx="9144000" cy="4339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UTT – 72DCTT24 – KTPM – NHÓM 8 - </a:t>
            </a:r>
            <a:r>
              <a:rPr lang="vi-VN">
                <a:solidFill>
                  <a:schemeClr val="bg1"/>
                </a:solidFill>
              </a:rPr>
              <a:t>04/06/2024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0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0B5C20-0A3F-9A04-95CB-6187B160E6C8}"/>
              </a:ext>
            </a:extLst>
          </p:cNvPr>
          <p:cNvSpPr txBox="1"/>
          <p:nvPr/>
        </p:nvSpPr>
        <p:spPr>
          <a:xfrm>
            <a:off x="3206187" y="787078"/>
            <a:ext cx="201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Danh sách thành viên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73271-926E-D37B-B6A7-EA1CA9B53B62}"/>
              </a:ext>
            </a:extLst>
          </p:cNvPr>
          <p:cNvSpPr txBox="1"/>
          <p:nvPr/>
        </p:nvSpPr>
        <p:spPr>
          <a:xfrm>
            <a:off x="3449256" y="1956122"/>
            <a:ext cx="2013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Nguyễn Hữu Tú</a:t>
            </a:r>
          </a:p>
          <a:p>
            <a:r>
              <a:rPr lang="en-US"/>
              <a:t>Trịnh Xuân Dương</a:t>
            </a:r>
          </a:p>
          <a:p>
            <a:r>
              <a:rPr lang="en-US"/>
              <a:t>Ngô Thuỵ Lương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8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Simple Font">
      <a:majorFont>
        <a:latin typeface="Bahnschrift"/>
        <a:ea typeface=""/>
        <a:cs typeface=""/>
      </a:majorFont>
      <a:minorFont>
        <a:latin typeface="Josefi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Josefin Sans Light</vt:lpstr>
      <vt:lpstr>Times New Roman</vt:lpstr>
      <vt:lpstr>Office Theme</vt:lpstr>
      <vt:lpstr>KIỂM THỬ PHẦN MỀM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Arny</dc:creator>
  <cp:lastModifiedBy>Arny</cp:lastModifiedBy>
  <cp:revision>2</cp:revision>
  <dcterms:created xsi:type="dcterms:W3CDTF">2024-06-04T02:23:47Z</dcterms:created>
  <dcterms:modified xsi:type="dcterms:W3CDTF">2024-06-04T02:39:30Z</dcterms:modified>
</cp:coreProperties>
</file>