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92BA3-3B27-41EF-BDD9-2962A8F5846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F2C75-09B9-49B6-8A3A-A711F126F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0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5ONoGfmKvA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5ONoGfmKvA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https://www.youtube.com/watch?v=05ONoGfmKvA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F2C75-09B9-49B6-8A3A-A711F126F6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7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https://www.youtube.com/watch?v=05ONoGfmKvA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F2C75-09B9-49B6-8A3A-A711F126F6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3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51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9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134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77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74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95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77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322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33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1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19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45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87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4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54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1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772C97-20F4-4C81-9859-95A3E31E8BE1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3CD4D6-2C9A-4354-AC6C-6F2CC4FD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2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0BED-FDA9-4F7F-8D0C-B307F0BB1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Adrian Haro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D03A184-9438-4330-A45B-89C3F5511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(Links Searches)</a:t>
            </a:r>
          </a:p>
        </p:txBody>
      </p:sp>
    </p:spTree>
    <p:extLst>
      <p:ext uri="{BB962C8B-B14F-4D97-AF65-F5344CB8AC3E}">
        <p14:creationId xmlns:p14="http://schemas.microsoft.com/office/powerpoint/2010/main" val="253099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574A-898A-40E9-93AC-EDDEED95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Favorite part: The concordance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7E2C-D665-4032-A65A-ECB7BF1FC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The coolest part of this script is the concordance function from the NLP. (will demo)</a:t>
            </a:r>
            <a:endParaRPr lang="en-US" dirty="0"/>
          </a:p>
          <a:p>
            <a:r>
              <a:rPr lang="en-US" dirty="0"/>
              <a:t>Other NLP functions are word count, remove “stop words”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B9630-11FD-474E-B420-82E0474FA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760" y="3981454"/>
            <a:ext cx="2493423" cy="178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7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1E59-4497-4614-B356-561F97FD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Favorite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B9C68-D348-4731-B1B4-EE60AB545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 a in </a:t>
            </a:r>
            <a:r>
              <a:rPr lang="en-US" dirty="0" err="1"/>
              <a:t>page_soup.select</a:t>
            </a:r>
            <a:r>
              <a:rPr lang="en-US" dirty="0"/>
              <a:t>(' body a[</a:t>
            </a:r>
            <a:r>
              <a:rPr lang="en-US" dirty="0" err="1"/>
              <a:t>href</a:t>
            </a:r>
            <a:r>
              <a:rPr lang="en-US" dirty="0"/>
              <a:t>*=".html"]', </a:t>
            </a:r>
            <a:r>
              <a:rPr lang="en-US" dirty="0" err="1"/>
              <a:t>href</a:t>
            </a:r>
            <a:r>
              <a:rPr lang="en-US" dirty="0"/>
              <a:t>=True):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Expresses exactly what I wanted to do right away.</a:t>
            </a:r>
          </a:p>
          <a:p>
            <a:pPr marL="0" indent="0">
              <a:buNone/>
            </a:pPr>
            <a:r>
              <a:rPr lang="en-US" dirty="0"/>
              <a:t>	- Inside body element, select all anchors element,</a:t>
            </a:r>
          </a:p>
          <a:p>
            <a:pPr marL="0" indent="0">
              <a:buNone/>
            </a:pPr>
            <a:r>
              <a:rPr lang="en-US" dirty="0"/>
              <a:t>		attribute selector a[] and grab the value of the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href</a:t>
            </a:r>
            <a:r>
              <a:rPr lang="en-US" dirty="0"/>
              <a:t> attribute</a:t>
            </a:r>
          </a:p>
        </p:txBody>
      </p:sp>
    </p:spTree>
    <p:extLst>
      <p:ext uri="{BB962C8B-B14F-4D97-AF65-F5344CB8AC3E}">
        <p14:creationId xmlns:p14="http://schemas.microsoft.com/office/powerpoint/2010/main" val="246570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CBAD-E6D6-4A8A-A731-5C7B401A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 could do it all over again, I would…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FDF05-BDD3-4ED3-9918-F97DF40E1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web crawling past 1 layer such as the root of all the topics</a:t>
            </a:r>
          </a:p>
          <a:p>
            <a:r>
              <a:rPr lang="en-US" dirty="0"/>
              <a:t>Issues that could arise are making sure the selector grabs the intended links.</a:t>
            </a:r>
          </a:p>
          <a:p>
            <a:r>
              <a:rPr lang="en-US" dirty="0"/>
              <a:t>Try out other scraping methods since grabbing intended links </a:t>
            </a:r>
          </a:p>
          <a:p>
            <a:r>
              <a:rPr lang="en-US" dirty="0"/>
              <a:t>Make the search word multiple words approach using freq. count or RE search</a:t>
            </a:r>
          </a:p>
          <a:p>
            <a:r>
              <a:rPr lang="en-US" dirty="0"/>
              <a:t>Make the search words not case sensitive</a:t>
            </a:r>
          </a:p>
        </p:txBody>
      </p:sp>
    </p:spTree>
    <p:extLst>
      <p:ext uri="{BB962C8B-B14F-4D97-AF65-F5344CB8AC3E}">
        <p14:creationId xmlns:p14="http://schemas.microsoft.com/office/powerpoint/2010/main" val="307051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ED14-9E55-4767-9799-BEE76F3C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thing that I learned the </a:t>
            </a:r>
            <a:r>
              <a:rPr lang="en-US"/>
              <a:t>most was…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F6F6C-9EA1-41B0-A5EE-161562490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relevant to my project</a:t>
            </a:r>
          </a:p>
          <a:p>
            <a:r>
              <a:rPr lang="en-US" dirty="0"/>
              <a:t>NLP: potential</a:t>
            </a:r>
          </a:p>
          <a:p>
            <a:r>
              <a:rPr lang="en-US" dirty="0"/>
              <a:t>Sentence -&gt;tokenized -&gt; tagged, chunked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196ED-110A-41B6-AE14-314DA7B8E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52" y="3429000"/>
            <a:ext cx="8034291" cy="335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0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E59A-EAAD-4F5A-A104-E45044AB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approaches? New Language? Accommodate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82C0B-C6AD-4449-86D0-7C211B39C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/>
              <a:t>not required)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2E10A-7928-4616-9CB1-18B4AAC04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9" y="1722028"/>
            <a:ext cx="9037333" cy="513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85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3418</TotalTime>
  <Words>238</Words>
  <Application>Microsoft Office PowerPoint</Application>
  <PresentationFormat>Widescreen</PresentationFormat>
  <Paragraphs>28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Organic</vt:lpstr>
      <vt:lpstr>Adrian Haro</vt:lpstr>
      <vt:lpstr>Favorite part: The concordance function</vt:lpstr>
      <vt:lpstr>Favorite code </vt:lpstr>
      <vt:lpstr>If I could do it all over again, I would…</vt:lpstr>
      <vt:lpstr>The thing that I learned the most was…</vt:lpstr>
      <vt:lpstr>Next approaches? New Language? Accommodate language?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Name&gt;</dc:title>
  <dc:creator>acarter</dc:creator>
  <cp:lastModifiedBy>adrian haro</cp:lastModifiedBy>
  <cp:revision>22</cp:revision>
  <dcterms:created xsi:type="dcterms:W3CDTF">2019-12-03T22:56:15Z</dcterms:created>
  <dcterms:modified xsi:type="dcterms:W3CDTF">2020-05-13T19:39:49Z</dcterms:modified>
</cp:coreProperties>
</file>