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6AOFR+fah2i7L9jGnb9YmHLO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285037" y="182881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1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036320" y="803366"/>
            <a:ext cx="10363200" cy="197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br>
              <a:rPr lang="en-IN" dirty="0"/>
            </a:br>
            <a:r>
              <a:rPr lang="en-US" dirty="0"/>
              <a:t> </a:t>
            </a:r>
            <a:r>
              <a:rPr lang="en-US" b="1" dirty="0"/>
              <a:t>ARDUINO BASED SMART LIQUEFIED PETROLEUM GAS SYSTEM FOR DOMESTIC APPLICATION </a:t>
            </a:r>
            <a:br>
              <a:rPr lang="en-IN" sz="3959" dirty="0"/>
            </a:br>
            <a:endParaRPr sz="3959"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6616950" y="3425541"/>
            <a:ext cx="5380177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By,</a:t>
            </a:r>
            <a:r>
              <a:rPr lang="en-IN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EE04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S.AGATHEESWARAN(951517105001)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A.AROCKIA EDWIN(951517105003)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A.MUTHU KUMAR(951517105017)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Department of Electrical and Electronics Engineering,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Kalasalingam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Institute of Technology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Krishnankoil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43277" y="3594819"/>
            <a:ext cx="426856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Guided by,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Ms.N.SELVA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RANI , M.E.,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Department of Electrical and Electronics Engineering,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Kalasalingam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Institute of Technology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Krishnankoil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343831" y="494688"/>
            <a:ext cx="47310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ADVANDAGES</a:t>
            </a: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2065704" y="1272572"/>
            <a:ext cx="98199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is low and the circuit is really simple.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speed is high.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automatic system so, Safety is high.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is high and sensitivity is high.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coding to change the settings of the detector.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Leaked gas gets drained to the atmosphere from the room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an exhaust air system.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291551" y="438167"/>
            <a:ext cx="51683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DISADVANDAGES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2372139" y="1421254"/>
            <a:ext cx="9819861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coding knowledge is needed to create the project.</a:t>
            </a: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Connection must be safe and secure.</a:t>
            </a: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leakages due to the loose cylinder to valve connection cannot be controlled.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 not send any messages to the user.</a:t>
            </a: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/>
        </p:nvSpPr>
        <p:spPr>
          <a:xfrm>
            <a:off x="318056" y="349675"/>
            <a:ext cx="58707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1166193" y="1497496"/>
            <a:ext cx="907773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Kitchens in houses.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Cooking places in hotels and hostels.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LPG gas using areas.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Power plants 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/>
        </p:nvSpPr>
        <p:spPr>
          <a:xfrm>
            <a:off x="397565" y="371067"/>
            <a:ext cx="32997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1557131" y="955842"/>
            <a:ext cx="9077737" cy="606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[1] Ankit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Sood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Babalu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Sonkar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Atul Ranjan, Ameer Faisal,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“Microcontroller Based LPG Gas Leakage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DetectorUsinbg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GSM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Module, International Journal of Electrical and Electronics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Research, Vol.3 , Issue.2 , pp: (264-269) ,Month: April- June 2015.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[2] Alan M John, Bhavesh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Purbia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Ankit Sharma, Mrs. A.S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Udapurkar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“ LPG/CNG Gas Leakage Detection System with GSM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Module”, International Journal of Advanced Research in Computer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Communication Engineering, Vol.6 Issue 5, May 2017.</a:t>
            </a:r>
            <a:endParaRPr sz="280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[3]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Luay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Friwan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Khaldon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IN" sz="280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Lweesy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, Aya Bani-Salma , Nour Mani. “A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Wireless Home Safety Gas Leakage Detection System”, IEEE</a:t>
            </a:r>
            <a:r>
              <a:rPr lang="en-IN" sz="2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lang="en-IN" sz="280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2011.</a:t>
            </a:r>
            <a:endParaRPr sz="280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IN"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2425700" y="1854200"/>
            <a:ext cx="9067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IN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05734" y="395663"/>
            <a:ext cx="73814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BSTACT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219200" y="1228398"/>
            <a:ext cx="104295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While LPG is used in every homes for cooking, LPG gas                 leakages may cause accidents. To avoid those accidents, We use the Smart LPG Security System.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Smart LPG Security System gas detector detects the leakage and let us know with the help of a LCD Display and a buzzer. We use Arduino </a:t>
            </a:r>
            <a:r>
              <a:rPr lang="en-IN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UNO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control the Sm</a:t>
            </a:r>
            <a:r>
              <a:rPr lang="en-IN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art LPG Security System 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It is developed to automatically cut the gas flow using a solenoid valve. That function protects our houses from the disasters.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 Used Air Exhauster that remove the leakage gases.</a:t>
            </a:r>
            <a:endParaRPr lang="en-IN"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Thus, We build the low cost automatic </a:t>
            </a:r>
            <a:r>
              <a:rPr lang="en-IN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LPG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leakage detector and controller.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1351724" y="1228397"/>
            <a:ext cx="1056198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396983" y="447863"/>
            <a:ext cx="49960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877593" y="1686361"/>
            <a:ext cx="98232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1.LPG  leakages are sensed by a MQ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sensor.    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877593" y="2257963"/>
            <a:ext cx="1000614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Arduino Mega continues sending  messages  as  “GAS LEAKAGE”  to a predefined  mobile  number  using a GSM module after the leakage.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869145" y="3633622"/>
            <a:ext cx="761180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When LPG leakage is detected, The gas flow is cut by a solenoid valve 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With the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1869145" y="4926283"/>
            <a:ext cx="98067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It also indicates the leakage via a LCD module 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419802" y="150817"/>
            <a:ext cx="50290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BLOCK DIAGRAM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9395791" y="5618922"/>
            <a:ext cx="2160105" cy="5035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1404937"/>
            <a:ext cx="7941541" cy="364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85532" y="411141"/>
            <a:ext cx="53008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</a:t>
            </a: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537253" y="995876"/>
            <a:ext cx="101910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proposed System uses Arduino </a:t>
            </a:r>
            <a:r>
              <a:rPr lang="en-IN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UNO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to develop the project that is an advanced and a powerful tool to use in most of the related projects nowadays.</a:t>
            </a: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operation is perfectly executable. It detects the leaked gas and indicates with the specific sound to create awareness with the help of a buzzer.</a:t>
            </a: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LCD display shows whether the gas leakage happened or not. </a:t>
            </a:r>
            <a:endParaRPr sz="2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Another important thing is that the gas leakage is detected by the sensor and the valve is closed automatically.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 exhaust air system is used to drain the air which contains LPG in it.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584752"/>
            <a:ext cx="11647155" cy="5764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279025" y="172284"/>
            <a:ext cx="58044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8860589" y="4386470"/>
            <a:ext cx="1417983" cy="17227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9032868" y="4631965"/>
            <a:ext cx="124570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Buzzer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Solenoid valve, Air Exhauster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10296939" y="5433391"/>
            <a:ext cx="927652" cy="4162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0561983" y="4479238"/>
            <a:ext cx="1245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Solenoid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503583" y="149349"/>
            <a:ext cx="793587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 CIRCUIT DIAGRAM: DIAGRAM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503583" y="687938"/>
            <a:ext cx="208407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1911D-E8EE-42BB-B9FC-BDC04EE9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90" y="872604"/>
            <a:ext cx="10139491" cy="5489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331305" y="384313"/>
            <a:ext cx="259742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WORKING: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48139" y="947290"/>
            <a:ext cx="106944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MQ-2 Gas sensor to detect LPG leakages. 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Arduino 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UNO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gets a HIGH pulse from the  MQ-2 Gas sensor, It shows “LPG Gas Leakage Alert” message on the 16x2 LCD 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signal is received from the MQ-2 sensor, The buzzer is activated to make sound to create awareness.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 activates the solenoid valve to close and stop the gas flow.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exhaust air system starts to drain the air which contains LPG in it after LPG leakage occurred and got detected by the MQ-2 sensor.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FB43B4-F2ED-4CAF-BAE3-94D7C7CD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09" y="1057007"/>
            <a:ext cx="8113365" cy="5115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A4641-8723-4136-B0BC-FC3E2241D5E7}"/>
              </a:ext>
            </a:extLst>
          </p:cNvPr>
          <p:cNvSpPr txBox="1"/>
          <p:nvPr/>
        </p:nvSpPr>
        <p:spPr>
          <a:xfrm>
            <a:off x="629671" y="424190"/>
            <a:ext cx="58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MODEL OF PROPOSED SYSTEM :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6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772</Words>
  <Application>Microsoft Office PowerPoint</Application>
  <PresentationFormat>Widescreen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 ARDUINO BASED SMART LIQUEFIED PETROLEUM GAS SYSTEM FOR DOMESTIC APPLICATION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LPG SECURITY SYSTEM </dc:title>
  <dc:creator>ELCOT</dc:creator>
  <cp:lastModifiedBy>ARO EDWIN</cp:lastModifiedBy>
  <cp:revision>13</cp:revision>
  <dcterms:created xsi:type="dcterms:W3CDTF">2020-02-13T14:25:21Z</dcterms:created>
  <dcterms:modified xsi:type="dcterms:W3CDTF">2021-07-31T05:27:45Z</dcterms:modified>
</cp:coreProperties>
</file>