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0"/>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651" r:id="rId17"/>
    <p:sldId id="582" r:id="rId18"/>
    <p:sldId id="584" r:id="rId19"/>
    <p:sldId id="653" r:id="rId20"/>
    <p:sldId id="587" r:id="rId21"/>
    <p:sldId id="589" r:id="rId22"/>
    <p:sldId id="59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09" r:id="rId41"/>
    <p:sldId id="610" r:id="rId42"/>
    <p:sldId id="654" r:id="rId43"/>
    <p:sldId id="611" r:id="rId44"/>
    <p:sldId id="612" r:id="rId45"/>
    <p:sldId id="613" r:id="rId46"/>
    <p:sldId id="655" r:id="rId47"/>
    <p:sldId id="614" r:id="rId48"/>
    <p:sldId id="615" r:id="rId49"/>
    <p:sldId id="617" r:id="rId50"/>
    <p:sldId id="618" r:id="rId51"/>
    <p:sldId id="619" r:id="rId52"/>
    <p:sldId id="620" r:id="rId53"/>
    <p:sldId id="621" r:id="rId54"/>
    <p:sldId id="622" r:id="rId55"/>
    <p:sldId id="623" r:id="rId56"/>
    <p:sldId id="624" r:id="rId57"/>
    <p:sldId id="625" r:id="rId58"/>
    <p:sldId id="626" r:id="rId59"/>
    <p:sldId id="627" r:id="rId60"/>
    <p:sldId id="656" r:id="rId61"/>
    <p:sldId id="642" r:id="rId62"/>
    <p:sldId id="643" r:id="rId63"/>
    <p:sldId id="644" r:id="rId64"/>
    <p:sldId id="657" r:id="rId65"/>
    <p:sldId id="658" r:id="rId66"/>
    <p:sldId id="646" r:id="rId67"/>
    <p:sldId id="650" r:id="rId68"/>
    <p:sldId id="564"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706" autoAdjust="0"/>
  </p:normalViewPr>
  <p:slideViewPr>
    <p:cSldViewPr>
      <p:cViewPr varScale="1">
        <p:scale>
          <a:sx n="111" d="100"/>
          <a:sy n="111" d="100"/>
        </p:scale>
        <p:origin x="1680" y="208"/>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28</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29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43</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44</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45</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47</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49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56</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58</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66</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10.tiff"/><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28322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177208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45175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408118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a:extLst>
              <a:ext uri="{FF2B5EF4-FFF2-40B4-BE49-F238E27FC236}">
                <a16:creationId xmlns:a16="http://schemas.microsoft.com/office/drawing/2014/main" id="{18DFF767-6896-E242-9719-4D6DBF28CB53}"/>
              </a:ext>
            </a:extLst>
          </p:cNvPr>
          <p:cNvPicPr>
            <a:picLocks noChangeAspect="1"/>
          </p:cNvPicPr>
          <p:nvPr/>
        </p:nvPicPr>
        <p:blipFill>
          <a:blip r:embed="rId3"/>
          <a:stretch>
            <a:fillRect/>
          </a:stretch>
        </p:blipFill>
        <p:spPr>
          <a:xfrm>
            <a:off x="287524" y="1700808"/>
            <a:ext cx="8568952" cy="3179260"/>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3308</TotalTime>
  <Words>3728</Words>
  <Application>Microsoft Macintosh PowerPoint</Application>
  <PresentationFormat>On-screen Show (4:3)</PresentationFormat>
  <Paragraphs>753</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Courier New</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Andrew G. McArthur</cp:lastModifiedBy>
  <cp:revision>1317</cp:revision>
  <dcterms:created xsi:type="dcterms:W3CDTF">2013-12-16T15:15:05Z</dcterms:created>
  <dcterms:modified xsi:type="dcterms:W3CDTF">2019-09-01T14:32:13Z</dcterms:modified>
</cp:coreProperties>
</file>