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72" r:id="rId15"/>
    <p:sldId id="675" r:id="rId16"/>
    <p:sldId id="673" r:id="rId17"/>
    <p:sldId id="676" r:id="rId18"/>
    <p:sldId id="684" r:id="rId19"/>
    <p:sldId id="689" r:id="rId20"/>
    <p:sldId id="680" r:id="rId21"/>
    <p:sldId id="685" r:id="rId22"/>
    <p:sldId id="677" r:id="rId23"/>
    <p:sldId id="690" r:id="rId24"/>
    <p:sldId id="686" r:id="rId25"/>
    <p:sldId id="687" r:id="rId26"/>
    <p:sldId id="691" r:id="rId27"/>
    <p:sldId id="692" r:id="rId28"/>
    <p:sldId id="693" r:id="rId29"/>
    <p:sldId id="679" r:id="rId30"/>
    <p:sldId id="56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>
      <p:cViewPr varScale="1">
        <p:scale>
          <a:sx n="111" d="100"/>
          <a:sy n="111" d="100"/>
        </p:scale>
        <p:origin x="1680" y="208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Kara &amp; Andrew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ORTHOGONAL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00298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</a:t>
            </a:r>
            <a:r>
              <a:rPr lang="en-US" sz="1800" dirty="0" err="1"/>
              <a:t>GenBank</a:t>
            </a:r>
            <a:r>
              <a:rPr lang="en-US" sz="1800" dirty="0"/>
              <a:t> so all protein </a:t>
            </a:r>
            <a:r>
              <a:rPr lang="en-US" sz="1800" dirty="0" err="1"/>
              <a:t>GenBank</a:t>
            </a:r>
            <a:r>
              <a:rPr lang="en-US" sz="1800" dirty="0"/>
              <a:t> accessions are associated with GO terms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/>
              <a:t>InterPro</a:t>
            </a:r>
            <a:r>
              <a:rPr lang="en-US" sz="1800" dirty="0"/>
              <a:t> curates connections between </a:t>
            </a:r>
            <a:r>
              <a:rPr lang="en-US" sz="1800" dirty="0" err="1"/>
              <a:t>Pfam</a:t>
            </a:r>
            <a:r>
              <a:rPr lang="en-US" sz="1800" dirty="0"/>
              <a:t> and PROSITE models and Gene Ontology terms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13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Algorithm traverses the entire ontology to determine which higher-level ontology terms are involved in enrichment</a:t>
            </a:r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54466"/>
              </p:ext>
            </p:extLst>
          </p:nvPr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3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6F8C1-044A-134F-B6FC-2B9D85E4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00808"/>
            <a:ext cx="861888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3436</TotalTime>
  <Words>2064</Words>
  <Application>Microsoft Macintosh PowerPoint</Application>
  <PresentationFormat>On-screen Show (4:3)</PresentationFormat>
  <Paragraphs>280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</vt:lpstr>
      <vt:lpstr>Times New Roman</vt:lpstr>
      <vt:lpstr>DalhousieTemplate</vt:lpstr>
      <vt:lpstr>Biochem 3BP3  Beyond the Gene - Networks, Ontologies </vt:lpstr>
      <vt:lpstr>Integrating Knowledge</vt:lpstr>
      <vt:lpstr>Integrating Knowledge</vt:lpstr>
      <vt:lpstr>Integrating Knowledge</vt:lpstr>
      <vt:lpstr>Ontologies</vt:lpstr>
      <vt:lpstr>CYP1A1 Annotated by the Gene Ontology</vt:lpstr>
      <vt:lpstr>CYP1A1 Annotated by the Gene Ontology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OBO Foundry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Enrichment – Fisher’s Exact Test</vt:lpstr>
      <vt:lpstr>Enrichment – EASE</vt:lpstr>
      <vt:lpstr>Comprehensive Antibiotic Resistance Database</vt:lpstr>
      <vt:lpstr>This week...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1355</cp:revision>
  <dcterms:created xsi:type="dcterms:W3CDTF">2013-12-16T15:15:05Z</dcterms:created>
  <dcterms:modified xsi:type="dcterms:W3CDTF">2019-09-01T14:31:53Z</dcterms:modified>
</cp:coreProperties>
</file>