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72" r:id="rId15"/>
    <p:sldId id="675" r:id="rId16"/>
    <p:sldId id="673" r:id="rId17"/>
    <p:sldId id="676" r:id="rId18"/>
    <p:sldId id="684" r:id="rId19"/>
    <p:sldId id="689" r:id="rId20"/>
    <p:sldId id="680" r:id="rId21"/>
    <p:sldId id="685" r:id="rId22"/>
    <p:sldId id="677" r:id="rId23"/>
    <p:sldId id="690" r:id="rId24"/>
    <p:sldId id="686" r:id="rId25"/>
    <p:sldId id="687" r:id="rId26"/>
    <p:sldId id="691" r:id="rId27"/>
    <p:sldId id="692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>
      <p:cViewPr varScale="1">
        <p:scale>
          <a:sx n="120" d="100"/>
          <a:sy n="120" d="100"/>
        </p:scale>
        <p:origin x="1296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Kara &amp; Andrew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ORTHOGONAL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00298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13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54466"/>
              </p:ext>
            </p:extLst>
          </p:nvPr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3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3CDDF-428C-B145-ADDC-8B150D16C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8485262" cy="2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3430</TotalTime>
  <Words>2064</Words>
  <Application>Microsoft Macintosh PowerPoint</Application>
  <PresentationFormat>On-screen Show (4:3)</PresentationFormat>
  <Paragraphs>280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1354</cp:revision>
  <dcterms:created xsi:type="dcterms:W3CDTF">2013-12-16T15:15:05Z</dcterms:created>
  <dcterms:modified xsi:type="dcterms:W3CDTF">2018-10-04T17:22:05Z</dcterms:modified>
</cp:coreProperties>
</file>