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00" r:id="rId11"/>
    <p:sldId id="701" r:id="rId12"/>
    <p:sldId id="702" r:id="rId13"/>
    <p:sldId id="703" r:id="rId14"/>
    <p:sldId id="705" r:id="rId15"/>
    <p:sldId id="706" r:id="rId16"/>
    <p:sldId id="704" r:id="rId17"/>
    <p:sldId id="707" r:id="rId18"/>
    <p:sldId id="708" r:id="rId19"/>
    <p:sldId id="709" r:id="rId20"/>
    <p:sldId id="710" r:id="rId21"/>
    <p:sldId id="711" r:id="rId22"/>
    <p:sldId id="717" r:id="rId23"/>
    <p:sldId id="718" r:id="rId24"/>
    <p:sldId id="719" r:id="rId25"/>
    <p:sldId id="720" r:id="rId26"/>
    <p:sldId id="713" r:id="rId27"/>
    <p:sldId id="721" r:id="rId28"/>
    <p:sldId id="714" r:id="rId29"/>
    <p:sldId id="715" r:id="rId30"/>
    <p:sldId id="71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3"/>
  </p:normalViewPr>
  <p:slideViewPr>
    <p:cSldViewPr>
      <p:cViewPr varScale="1">
        <p:scale>
          <a:sx n="120" d="100"/>
          <a:sy n="120" d="100"/>
        </p:scale>
        <p:origin x="1296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329503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250 </a:t>
            </a:r>
            <a:r>
              <a:rPr lang="en-US" sz="2000" dirty="0" err="1"/>
              <a:t>bp</a:t>
            </a:r>
            <a:r>
              <a:rPr lang="en-US" sz="2000" dirty="0"/>
              <a:t> mate pairs but 100s-fold coverage</a:t>
            </a:r>
            <a:r>
              <a:rPr lang="en-US" sz="2000" baseline="30000" dirty="0"/>
              <a:t>*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 cloning 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6381328"/>
            <a:ext cx="90364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*</a:t>
            </a:r>
            <a:r>
              <a:rPr lang="en-US" sz="1400" dirty="0"/>
              <a:t> Pop 2009 (Brief </a:t>
            </a:r>
            <a:r>
              <a:rPr lang="en-US" sz="1400" dirty="0" err="1"/>
              <a:t>Bioinform</a:t>
            </a:r>
            <a:r>
              <a:rPr lang="en-US" sz="1400" dirty="0"/>
              <a:t>. 10:354-66) is slightly outdated. Most </a:t>
            </a:r>
            <a:r>
              <a:rPr lang="en-US" sz="1400" dirty="0" err="1"/>
              <a:t>Illumina</a:t>
            </a:r>
            <a:r>
              <a:rPr lang="en-US" sz="1400" dirty="0"/>
              <a:t> sequencing is now mate-paired, without substantial increase in cost </a:t>
            </a:r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609636"/>
            <a:ext cx="15121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6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078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7,971,388,77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6581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Flash Updates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EEC15-E085-4A49-87B8-C603D3CD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0" y="1484784"/>
            <a:ext cx="8766720" cy="29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3773</TotalTime>
  <Words>2018</Words>
  <Application>Microsoft Macintosh PowerPoint</Application>
  <PresentationFormat>On-screen Show (4:3)</PresentationFormat>
  <Paragraphs>297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Flash Updates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1469</cp:revision>
  <dcterms:created xsi:type="dcterms:W3CDTF">2013-12-16T15:15:05Z</dcterms:created>
  <dcterms:modified xsi:type="dcterms:W3CDTF">2018-10-21T21:17:32Z</dcterms:modified>
</cp:coreProperties>
</file>