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8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693" r:id="rId15"/>
    <p:sldId id="731" r:id="rId16"/>
    <p:sldId id="732" r:id="rId17"/>
    <p:sldId id="733" r:id="rId18"/>
    <p:sldId id="734" r:id="rId19"/>
    <p:sldId id="735" r:id="rId20"/>
    <p:sldId id="737" r:id="rId21"/>
    <p:sldId id="738" r:id="rId22"/>
    <p:sldId id="740" r:id="rId23"/>
    <p:sldId id="739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50" r:id="rId33"/>
    <p:sldId id="749" r:id="rId34"/>
    <p:sldId id="751" r:id="rId35"/>
    <p:sldId id="752" r:id="rId36"/>
    <p:sldId id="71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59950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SPADES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4004939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703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bacteria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Thursday’s Lab</a:t>
            </a:r>
            <a:endParaRPr lang="en-US" sz="3200" dirty="0"/>
          </a:p>
        </p:txBody>
      </p:sp>
      <p:pic>
        <p:nvPicPr>
          <p:cNvPr id="6" name="Picture 5" descr="fla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8388424" cy="2459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196752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Examine a </a:t>
            </a:r>
            <a:r>
              <a:rPr lang="en-US" sz="2000" i="1" dirty="0"/>
              <a:t>Salmonella</a:t>
            </a:r>
            <a:r>
              <a:rPr lang="en-US" sz="2000" dirty="0"/>
              <a:t> outbreak using whole-genome sequencing &amp; assembly of isolates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MLST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PARSNP &amp; </a:t>
            </a:r>
            <a:r>
              <a:rPr lang="en-US" sz="2000" dirty="0" err="1"/>
              <a:t>RAxML</a:t>
            </a:r>
            <a:r>
              <a:rPr lang="en-US" sz="2000" dirty="0"/>
              <a:t>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prediction based on genome sequences (i.e. CARD)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prediction based on </a:t>
            </a:r>
            <a:r>
              <a:rPr lang="en-US" sz="2000" dirty="0" err="1"/>
              <a:t>metagenomic</a:t>
            </a:r>
            <a:r>
              <a:rPr lang="en-US" sz="2000" dirty="0"/>
              <a:t> sequencing</a:t>
            </a:r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3950</TotalTime>
  <Words>2270</Words>
  <Application>Microsoft Macintosh PowerPoint</Application>
  <PresentationFormat>On-screen Show (4:3)</PresentationFormat>
  <Paragraphs>457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Thursday’s Lab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1621</cp:revision>
  <dcterms:created xsi:type="dcterms:W3CDTF">2013-12-16T15:15:05Z</dcterms:created>
  <dcterms:modified xsi:type="dcterms:W3CDTF">2019-08-13T14:29:05Z</dcterms:modified>
</cp:coreProperties>
</file>