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6"/>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792" r:id="rId14"/>
    <p:sldId id="776" r:id="rId15"/>
    <p:sldId id="777" r:id="rId16"/>
    <p:sldId id="778" r:id="rId17"/>
    <p:sldId id="779" r:id="rId18"/>
    <p:sldId id="793" r:id="rId19"/>
    <p:sldId id="794" r:id="rId20"/>
    <p:sldId id="795" r:id="rId21"/>
    <p:sldId id="780" r:id="rId22"/>
    <p:sldId id="781" r:id="rId23"/>
    <p:sldId id="782" r:id="rId24"/>
    <p:sldId id="783" r:id="rId25"/>
    <p:sldId id="784" r:id="rId26"/>
    <p:sldId id="785" r:id="rId27"/>
    <p:sldId id="786" r:id="rId28"/>
    <p:sldId id="787" r:id="rId29"/>
    <p:sldId id="796" r:id="rId30"/>
    <p:sldId id="799" r:id="rId31"/>
    <p:sldId id="788" r:id="rId32"/>
    <p:sldId id="789" r:id="rId33"/>
    <p:sldId id="790" r:id="rId34"/>
    <p:sldId id="716"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9"/>
    <p:restoredTop sz="86353" autoAdjust="0"/>
  </p:normalViewPr>
  <p:slideViewPr>
    <p:cSldViewPr>
      <p:cViewPr varScale="1">
        <p:scale>
          <a:sx n="132" d="100"/>
          <a:sy n="132" d="100"/>
        </p:scale>
        <p:origin x="1208" y="160"/>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Bowtie,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191910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Tree>
    <p:extLst>
      <p:ext uri="{BB962C8B-B14F-4D97-AF65-F5344CB8AC3E}">
        <p14:creationId xmlns:p14="http://schemas.microsoft.com/office/powerpoint/2010/main" val="83059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a:t>
            </a:r>
            <a:r>
              <a:rPr lang="en-US" sz="2000" dirty="0" err="1"/>
              <a:t>Tophat</a:t>
            </a:r>
            <a:r>
              <a:rPr lang="en-US" sz="2000" dirty="0"/>
              <a:t>) of the Burrows-Wheeler Transform since RNA-</a:t>
            </a:r>
            <a:r>
              <a:rPr lang="en-US" sz="2000" dirty="0" err="1"/>
              <a:t>Seq</a:t>
            </a:r>
            <a:r>
              <a:rPr lang="en-US" sz="2000" dirty="0"/>
              <a:t>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16059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Tree>
    <p:extLst>
      <p:ext uri="{BB962C8B-B14F-4D97-AF65-F5344CB8AC3E}">
        <p14:creationId xmlns:p14="http://schemas.microsoft.com/office/powerpoint/2010/main" val="367755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6" name="TextBox 25"/>
          <p:cNvSpPr txBox="1"/>
          <p:nvPr/>
        </p:nvSpPr>
        <p:spPr>
          <a:xfrm>
            <a:off x="395536" y="908720"/>
            <a:ext cx="8352928" cy="6986528"/>
          </a:xfrm>
          <a:prstGeom prst="rect">
            <a:avLst/>
          </a:prstGeom>
          <a:noFill/>
          <a:ln>
            <a:noFill/>
          </a:ln>
        </p:spPr>
        <p:txBody>
          <a:bodyPr wrap="square" rtlCol="0">
            <a:spAutoFit/>
          </a:bodyPr>
          <a:lstStyle/>
          <a:p>
            <a:pPr marL="342900" indent="-342900">
              <a:buFont typeface="Arial"/>
              <a:buChar char="•"/>
            </a:pPr>
            <a:r>
              <a:rPr lang="en-US" sz="2000" dirty="0"/>
              <a:t>Since each RNA-</a:t>
            </a:r>
            <a:r>
              <a:rPr lang="en-US" sz="2000" dirty="0" err="1"/>
              <a:t>Seq</a:t>
            </a:r>
            <a:r>
              <a:rPr lang="en-US" sz="2000" dirty="0"/>
              <a:t>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757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99060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23528"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48064"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774519"/>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3774519"/>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936104"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4" name="TextBox 13"/>
          <p:cNvSpPr txBox="1"/>
          <p:nvPr/>
        </p:nvSpPr>
        <p:spPr>
          <a:xfrm>
            <a:off x="3131840" y="5733256"/>
            <a:ext cx="3024336" cy="338554"/>
          </a:xfrm>
          <a:prstGeom prst="rect">
            <a:avLst/>
          </a:prstGeom>
          <a:noFill/>
          <a:ln>
            <a:noFill/>
          </a:ln>
        </p:spPr>
        <p:txBody>
          <a:bodyPr wrap="square" rtlCol="0">
            <a:spAutoFit/>
          </a:bodyPr>
          <a:lstStyle/>
          <a:p>
            <a:r>
              <a:rPr lang="en-US" sz="1600" dirty="0">
                <a:solidFill>
                  <a:srgbClr val="FFFF00"/>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44217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739807"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6" name="TextBox 25"/>
          <p:cNvSpPr txBox="1"/>
          <p:nvPr/>
        </p:nvSpPr>
        <p:spPr>
          <a:xfrm>
            <a:off x="5220072"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7" name="TextBox 26"/>
          <p:cNvSpPr txBox="1"/>
          <p:nvPr/>
        </p:nvSpPr>
        <p:spPr>
          <a:xfrm>
            <a:off x="6476111"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cxnSp>
        <p:nvCxnSpPr>
          <p:cNvPr id="28" name="Straight Connector 27"/>
          <p:cNvCxnSpPr/>
          <p:nvPr/>
        </p:nvCxnSpPr>
        <p:spPr bwMode="auto">
          <a:xfrm>
            <a:off x="385192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30" name="Straight Connector 29"/>
          <p:cNvCxnSpPr/>
          <p:nvPr/>
        </p:nvCxnSpPr>
        <p:spPr bwMode="auto">
          <a:xfrm>
            <a:off x="439204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57200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3204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93204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54841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66050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84418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6521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44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228184" y="255280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4045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6228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39628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128348"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30830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128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1656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860408"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04036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78604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804874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p:nvPr/>
        </p:nvCxnSpPr>
        <p:spPr bwMode="auto">
          <a:xfrm>
            <a:off x="385192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58" name="Straight Connector 57"/>
          <p:cNvCxnSpPr/>
          <p:nvPr/>
        </p:nvCxnSpPr>
        <p:spPr bwMode="auto">
          <a:xfrm>
            <a:off x="5484144"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531604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0" name="Straight Connector 59"/>
          <p:cNvCxnSpPr/>
          <p:nvPr/>
        </p:nvCxnSpPr>
        <p:spPr bwMode="auto">
          <a:xfrm>
            <a:off x="6600204"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1" name="Straight Connector 60"/>
          <p:cNvCxnSpPr/>
          <p:nvPr/>
        </p:nvCxnSpPr>
        <p:spPr bwMode="auto">
          <a:xfrm>
            <a:off x="440402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29208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3" name="Straight Connector 62"/>
          <p:cNvCxnSpPr/>
          <p:nvPr/>
        </p:nvCxnSpPr>
        <p:spPr bwMode="auto">
          <a:xfrm>
            <a:off x="6588224"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275784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a:t>
            </a:r>
            <a:r>
              <a:rPr lang="en-US" sz="2000"/>
              <a:t>used during library </a:t>
            </a:r>
            <a:r>
              <a:rPr lang="en-US" sz="2000" dirty="0"/>
              <a:t>construction to enrich for the areas of the genome that have a high </a:t>
            </a:r>
            <a:r>
              <a:rPr lang="en-US" sz="2000" dirty="0" err="1"/>
              <a:t>CpG</a:t>
            </a:r>
            <a:r>
              <a:rPr lang="en-US" sz="2000" dirty="0"/>
              <a:t>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Flash Updates</a:t>
            </a:r>
            <a:endParaRPr lang="en-US" sz="3200" dirty="0"/>
          </a:p>
        </p:txBody>
      </p:sp>
      <p:pic>
        <p:nvPicPr>
          <p:cNvPr id="2" name="Picture 1" descr="flas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84784"/>
            <a:ext cx="8604448" cy="2323016"/>
          </a:xfrm>
          <a:prstGeom prst="rect">
            <a:avLst/>
          </a:prstGeom>
        </p:spPr>
      </p:pic>
    </p:spTree>
    <p:extLst>
      <p:ext uri="{BB962C8B-B14F-4D97-AF65-F5344CB8AC3E}">
        <p14:creationId xmlns:p14="http://schemas.microsoft.com/office/powerpoint/2010/main" val="384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4272</TotalTime>
  <Words>2095</Words>
  <Application>Microsoft Macintosh PowerPoint</Application>
  <PresentationFormat>On-screen Show (4:3)</PresentationFormat>
  <Paragraphs>402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Courier New</vt:lpstr>
      <vt:lpstr>Times</vt:lpstr>
      <vt:lpstr>Times New Roman</vt:lpstr>
      <vt:lpstr>DalhousieTemplate</vt:lpstr>
      <vt:lpstr>Biochem 3BP3  RNA-Seq, ChIP-Seq, Bisulfite-Seq</vt:lpstr>
      <vt:lpstr>Biochem 3BP3  RNA-Seq, ChIP-Seq, Bisulfite-Seq</vt:lpstr>
      <vt:lpstr>Gene Expression</vt:lpstr>
      <vt:lpstr>Gene Expression</vt:lpstr>
      <vt:lpstr>Gene Expression</vt:lpstr>
      <vt:lpstr>Gene Expression</vt:lpstr>
      <vt:lpstr>Gene Expression</vt:lpstr>
      <vt:lpstr>Gene Expression</vt:lpstr>
      <vt:lpstr>Gene Expression</vt:lpstr>
      <vt:lpstr>Transcription, Regulation, Epigenetics</vt:lpstr>
      <vt:lpstr>Transcription, Regulation, Epigenetics</vt:lpstr>
      <vt:lpstr>What is a technical control?</vt:lpstr>
      <vt:lpstr>RNA-Seq</vt:lpstr>
      <vt:lpstr>RNA-Seq</vt:lpstr>
      <vt:lpstr>RNA-Seq</vt:lpstr>
      <vt:lpstr>RNA-Seq</vt:lpstr>
      <vt:lpstr>RNA-Seq</vt:lpstr>
      <vt:lpstr>RNA-Seq Normalization</vt:lpstr>
      <vt:lpstr>DESeq2 for RNA-Seq</vt:lpstr>
      <vt:lpstr>DESeq2 for RNA-Seq</vt:lpstr>
      <vt:lpstr>ChIP-Seq</vt:lpstr>
      <vt:lpstr>ChIP-Seq</vt:lpstr>
      <vt:lpstr>ChIP-Seq</vt:lpstr>
      <vt:lpstr>ChIP-Seq</vt:lpstr>
      <vt:lpstr>ChIP-Seq</vt:lpstr>
      <vt:lpstr>ChIP-Seq</vt:lpstr>
      <vt:lpstr>Bisulfite-Seq</vt:lpstr>
      <vt:lpstr>Bisulfite-Seq</vt:lpstr>
      <vt:lpstr>Bisulfite-Seq</vt:lpstr>
      <vt:lpstr>Bisulfite-Seq</vt:lpstr>
      <vt:lpstr>Bisulfite-Seq</vt:lpstr>
      <vt:lpstr>Conclusions</vt:lpstr>
      <vt:lpstr>Conclusions</vt:lpstr>
      <vt:lpstr>Flash Updates</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A. Mcarthur</cp:lastModifiedBy>
  <cp:revision>1684</cp:revision>
  <dcterms:created xsi:type="dcterms:W3CDTF">2013-12-16T15:15:05Z</dcterms:created>
  <dcterms:modified xsi:type="dcterms:W3CDTF">2018-11-19T14:33:09Z</dcterms:modified>
</cp:coreProperties>
</file>