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65" r:id="rId9"/>
    <p:sldId id="266" r:id="rId10"/>
    <p:sldId id="267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B03505-6876-48AE-89B4-1232666BC83F}">
          <p14:sldIdLst>
            <p14:sldId id="256"/>
            <p14:sldId id="257"/>
            <p14:sldId id="258"/>
            <p14:sldId id="264"/>
            <p14:sldId id="265"/>
            <p14:sldId id="266"/>
            <p14:sldId id="26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iusz Rasz" initials="AR" lastIdx="1" clrIdx="0">
    <p:extLst>
      <p:ext uri="{19B8F6BF-5375-455C-9EA6-DF929625EA0E}">
        <p15:presenceInfo xmlns:p15="http://schemas.microsoft.com/office/powerpoint/2012/main" userId="526840f9e430d2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1T12:25:55.41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2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8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1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86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8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02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3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7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9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88A1-5EC5-44BE-B0C4-2AEC22D23F1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A5FC-F8E4-4FEC-9EC3-30B40890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06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ocs/" TargetMode="External"/><Relationship Id="rId7" Type="http://schemas.openxmlformats.org/officeDocument/2006/relationships/hyperlink" Target="https://bloclibrary.dev/#/" TargetMode="External"/><Relationship Id="rId2" Type="http://schemas.openxmlformats.org/officeDocument/2006/relationships/hyperlink" Target="https://flutter.dev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" TargetMode="External"/><Relationship Id="rId5" Type="http://schemas.openxmlformats.org/officeDocument/2006/relationships/hyperlink" Target="https://medium.com/mobilepeople/top-10-videos-for-android-developers-c988ae13b21" TargetMode="External"/><Relationship Id="rId4" Type="http://schemas.openxmlformats.org/officeDocument/2006/relationships/hyperlink" Target="https://docs.microsoft.com/en-u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6BEF-C50B-4111-8E1D-8D1F4FA1D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35200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Aplikacja mobilna dla turystów do udostępniania i wyszukiwania miejsc kempingowych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F930E-94F2-4A16-8C90-B3640C75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4714042"/>
            <a:ext cx="3406065" cy="543757"/>
          </a:xfrm>
        </p:spPr>
        <p:txBody>
          <a:bodyPr/>
          <a:lstStyle/>
          <a:p>
            <a:r>
              <a:rPr lang="pl-PL" dirty="0"/>
              <a:t>Arkadiusz Rasz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52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391D-4243-4BDC-BDFD-21C1C6E4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618518"/>
            <a:ext cx="10687050" cy="1478570"/>
          </a:xfrm>
        </p:spPr>
        <p:txBody>
          <a:bodyPr/>
          <a:lstStyle/>
          <a:p>
            <a:r>
              <a:rPr lang="pl-PL" dirty="0"/>
              <a:t>Zastosowane Technologie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6B9006-4511-495B-BCA6-A1DBA0695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97088"/>
            <a:ext cx="4443412" cy="126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pload.wikimedia.org/wikipedia/commons/thumb/e/...">
            <a:extLst>
              <a:ext uri="{FF2B5EF4-FFF2-40B4-BE49-F238E27FC236}">
                <a16:creationId xmlns:a16="http://schemas.microsoft.com/office/drawing/2014/main" id="{4585B507-D792-45A2-9E81-B8F5C6D0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19" y="1821955"/>
            <a:ext cx="1818481" cy="18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basketball, drawing&#10;&#10;Description automatically generated">
            <a:extLst>
              <a:ext uri="{FF2B5EF4-FFF2-40B4-BE49-F238E27FC236}">
                <a16:creationId xmlns:a16="http://schemas.microsoft.com/office/drawing/2014/main" id="{AB494694-ED5C-427C-90EE-84F78BAB5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3575658"/>
            <a:ext cx="33782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6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4C29-96E4-4C67-9AE0-DBF0CE32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8936"/>
            <a:ext cx="9905998" cy="677863"/>
          </a:xfrm>
        </p:spPr>
        <p:txBody>
          <a:bodyPr/>
          <a:lstStyle/>
          <a:p>
            <a:r>
              <a:rPr lang="pl-PL" dirty="0"/>
              <a:t>Literatura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6FB2-9580-49B2-BA50-9A043F7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5400"/>
            <a:ext cx="9905999" cy="4495801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Robert C. Martin: </a:t>
            </a:r>
            <a:r>
              <a:rPr lang="en-GB" i="1" dirty="0"/>
              <a:t>Clean Code: A Handbook of Agile Software Craftsmanship</a:t>
            </a:r>
            <a:r>
              <a:rPr lang="pl-PL" dirty="0"/>
              <a:t>, 2008</a:t>
            </a:r>
          </a:p>
          <a:p>
            <a:r>
              <a:rPr lang="pl-PL" dirty="0"/>
              <a:t>Hanna Mazur, Zygmunt Mazur: </a:t>
            </a:r>
            <a:r>
              <a:rPr lang="pl-PL" i="1" dirty="0"/>
              <a:t>Projektowanie relacyjnych baz danych</a:t>
            </a:r>
            <a:r>
              <a:rPr lang="pl-PL" dirty="0"/>
              <a:t>, 2004</a:t>
            </a:r>
          </a:p>
          <a:p>
            <a:pPr marL="0" indent="0">
              <a:buNone/>
            </a:pPr>
            <a:r>
              <a:rPr lang="pl-PL" dirty="0"/>
              <a:t>Źródła internetowe</a:t>
            </a:r>
          </a:p>
          <a:p>
            <a:r>
              <a:rPr lang="en-GB" dirty="0">
                <a:hlinkClick r:id="rId2"/>
              </a:rPr>
              <a:t>https://flutter.dev/docs</a:t>
            </a:r>
            <a:r>
              <a:rPr lang="pl-PL" dirty="0"/>
              <a:t> - Dokumentacja technologii </a:t>
            </a:r>
            <a:r>
              <a:rPr lang="pl-PL" dirty="0" err="1"/>
              <a:t>Flutter</a:t>
            </a:r>
            <a:endParaRPr lang="pl-PL" dirty="0"/>
          </a:p>
          <a:p>
            <a:r>
              <a:rPr lang="en-GB" dirty="0">
                <a:hlinkClick r:id="rId3"/>
              </a:rPr>
              <a:t>https://developer.android.com/docs/</a:t>
            </a:r>
            <a:r>
              <a:rPr lang="pl-PL" dirty="0"/>
              <a:t> - Dokumentacja Android API</a:t>
            </a:r>
          </a:p>
          <a:p>
            <a:r>
              <a:rPr lang="pl-PL" dirty="0">
                <a:hlinkClick r:id="rId4"/>
              </a:rPr>
              <a:t>https://docs.microsoft.com/en-us/</a:t>
            </a:r>
            <a:r>
              <a:rPr lang="pl-PL" dirty="0"/>
              <a:t> - Dokumentacja technologii .NET</a:t>
            </a:r>
          </a:p>
          <a:p>
            <a:r>
              <a:rPr lang="en-GB" dirty="0">
                <a:hlinkClick r:id="rId5"/>
              </a:rPr>
              <a:t>https://medium.com/mobilepeople/top-10-videos-for-android-developers-c988ae13b21</a:t>
            </a:r>
            <a:r>
              <a:rPr lang="pl-PL" dirty="0"/>
              <a:t> – Artykuły dr Michała Szczepanika</a:t>
            </a:r>
          </a:p>
          <a:p>
            <a:r>
              <a:rPr lang="en-GB" dirty="0">
                <a:hlinkClick r:id="rId6"/>
              </a:rPr>
              <a:t>https://medium.com</a:t>
            </a:r>
            <a:r>
              <a:rPr lang="pl-PL" dirty="0"/>
              <a:t> – Artykuły dotyczące używanych technologii</a:t>
            </a:r>
          </a:p>
          <a:p>
            <a:r>
              <a:rPr lang="en-GB" dirty="0">
                <a:hlinkClick r:id="rId7"/>
              </a:rPr>
              <a:t>https://bloclibrary.dev/#/</a:t>
            </a:r>
            <a:r>
              <a:rPr lang="pl-PL" dirty="0"/>
              <a:t> - Dokumentacja wzorca </a:t>
            </a:r>
            <a:r>
              <a:rPr lang="pl-PL" dirty="0" err="1"/>
              <a:t>BLoC</a:t>
            </a:r>
            <a:endParaRPr lang="pl-PL" dirty="0"/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42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B7BB-9560-497A-8F69-36B5A6F7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149" y="2689715"/>
            <a:ext cx="5495701" cy="1478570"/>
          </a:xfrm>
        </p:spPr>
        <p:txBody>
          <a:bodyPr>
            <a:normAutofit/>
          </a:bodyPr>
          <a:lstStyle/>
          <a:p>
            <a:r>
              <a:rPr lang="pl-PL" sz="4400" dirty="0"/>
              <a:t>Dziękuję za uwagę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4410-FA2A-4036-87BD-E3DD391F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686" y="4168285"/>
            <a:ext cx="2098938" cy="55585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Arkadiusz Rasz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3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FCCB-C588-4537-ACDB-97F8C154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ED44-218B-460B-8CEA-2A98576D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Wprowadzenie</a:t>
            </a:r>
          </a:p>
          <a:p>
            <a:pPr marL="457200" indent="-457200">
              <a:buAutoNum type="arabicPeriod"/>
            </a:pPr>
            <a:r>
              <a:rPr lang="pl-PL" dirty="0"/>
              <a:t>Cel pracy</a:t>
            </a:r>
          </a:p>
          <a:p>
            <a:pPr marL="457200" indent="-457200">
              <a:buAutoNum type="arabicPeriod"/>
            </a:pPr>
            <a:r>
              <a:rPr lang="pl-PL" dirty="0"/>
              <a:t>Treść pracy</a:t>
            </a:r>
          </a:p>
          <a:p>
            <a:pPr marL="457200" indent="-457200">
              <a:buAutoNum type="arabicPeriod"/>
            </a:pPr>
            <a:r>
              <a:rPr lang="pl-PL" dirty="0"/>
              <a:t>Funkcjonalność aplikacji</a:t>
            </a:r>
          </a:p>
          <a:p>
            <a:pPr marL="457200" indent="-457200">
              <a:buAutoNum type="arabicPeriod"/>
            </a:pPr>
            <a:r>
              <a:rPr lang="pl-PL" dirty="0"/>
              <a:t>Zastosowane technologie</a:t>
            </a:r>
          </a:p>
          <a:p>
            <a:pPr marL="457200" indent="-457200">
              <a:buAutoNum type="arabicPeriod"/>
            </a:pPr>
            <a:r>
              <a:rPr lang="pl-PL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3753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60F7-12CA-4DC4-93E9-8D89B7C2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89A0-1354-4F66-92D7-6E1CFD21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Podróżnicy spędzają dużo czasu na znalezienie miejsca, gdzie mogliby bezpiecznie i wygodnie rozbić namiot na noc. Jest to szczególnie problematyczne z dala od popularnych lokalizacji gdzie brakuje pól kempingowych lub w okresie poza sezonem kiedy takie miejsca są nieczynne. W takich sytuacjach przydatna by była aplikacja, która wskazałaby miejsca odnalezione już wcześniej przez innych.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34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326-8E48-40A0-B184-71648B9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80"/>
            <a:ext cx="9905998" cy="757521"/>
          </a:xfrm>
        </p:spPr>
        <p:txBody>
          <a:bodyPr/>
          <a:lstStyle/>
          <a:p>
            <a:r>
              <a:rPr lang="pl-PL" dirty="0"/>
              <a:t>Wprowadzenie – Istniejące rozwiązania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C62-4F92-4442-B177-0125DE62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79" y="834501"/>
            <a:ext cx="4230257" cy="4956700"/>
          </a:xfrm>
        </p:spPr>
        <p:txBody>
          <a:bodyPr/>
          <a:lstStyle/>
          <a:p>
            <a:pPr marL="0" indent="0">
              <a:buNone/>
            </a:pPr>
            <a:r>
              <a:rPr lang="pl-PL" sz="3200" b="1" dirty="0"/>
              <a:t>Pitchup.com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- Brak widoku mapy</a:t>
            </a:r>
          </a:p>
          <a:p>
            <a:pPr marL="0" indent="0">
              <a:buNone/>
            </a:pPr>
            <a:r>
              <a:rPr lang="pl-PL" dirty="0"/>
              <a:t>- Dotyczy jedynie pól kempingowych</a:t>
            </a:r>
          </a:p>
          <a:p>
            <a:pPr marL="0" indent="0">
              <a:buNone/>
            </a:pPr>
            <a:r>
              <a:rPr lang="pl-PL" dirty="0"/>
              <a:t>- Brak aplikacji mobilnej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FCD0E-93B1-4DF9-BF3A-D61F1F16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36" y="834501"/>
            <a:ext cx="6681325" cy="40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326-8E48-40A0-B184-71648B9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80"/>
            <a:ext cx="9905998" cy="757521"/>
          </a:xfrm>
        </p:spPr>
        <p:txBody>
          <a:bodyPr/>
          <a:lstStyle/>
          <a:p>
            <a:r>
              <a:rPr lang="pl-PL" dirty="0"/>
              <a:t>Wprowadzenie – Istniejące rozwiązania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C62-4F92-4442-B177-0125DE62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79" y="834501"/>
            <a:ext cx="4739568" cy="4956700"/>
          </a:xfrm>
        </p:spPr>
        <p:txBody>
          <a:bodyPr/>
          <a:lstStyle/>
          <a:p>
            <a:pPr marL="0" indent="0">
              <a:buNone/>
            </a:pPr>
            <a:r>
              <a:rPr lang="pl-PL" sz="3200" b="1" dirty="0"/>
              <a:t>ACSI </a:t>
            </a:r>
            <a:r>
              <a:rPr lang="pl-PL" sz="3200" b="1" dirty="0" err="1"/>
              <a:t>Apps</a:t>
            </a:r>
            <a:endParaRPr lang="pl-PL" sz="3200" b="1" dirty="0"/>
          </a:p>
          <a:p>
            <a:pPr marL="0" indent="0">
              <a:buNone/>
            </a:pPr>
            <a:endParaRPr lang="pl-PL" sz="3200" b="1" dirty="0"/>
          </a:p>
          <a:p>
            <a:pPr marL="0" indent="0">
              <a:buNone/>
            </a:pPr>
            <a:r>
              <a:rPr lang="pl-PL" dirty="0"/>
              <a:t>- Płatna</a:t>
            </a:r>
          </a:p>
          <a:p>
            <a:pPr>
              <a:buFontTx/>
              <a:buChar char="-"/>
            </a:pPr>
            <a:r>
              <a:rPr lang="pl-PL" dirty="0"/>
              <a:t>Dotyczy jedynie pól kempingowych</a:t>
            </a:r>
          </a:p>
          <a:p>
            <a:pPr>
              <a:buFontTx/>
              <a:buChar char="-"/>
            </a:pPr>
            <a:r>
              <a:rPr lang="pl-PL" dirty="0"/>
              <a:t>Skomplikowany model nabywania poradnika oraz aplikacji</a:t>
            </a:r>
          </a:p>
          <a:p>
            <a:pPr marL="0" indent="0">
              <a:buNone/>
            </a:pPr>
            <a:r>
              <a:rPr lang="pl-PL" dirty="0"/>
              <a:t>- Złe opinie aplikacji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E9489-9955-42A4-8593-963E640D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47" y="834500"/>
            <a:ext cx="6186195" cy="48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326-8E48-40A0-B184-71648B9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80"/>
            <a:ext cx="9905998" cy="757521"/>
          </a:xfrm>
        </p:spPr>
        <p:txBody>
          <a:bodyPr/>
          <a:lstStyle/>
          <a:p>
            <a:r>
              <a:rPr lang="pl-PL" dirty="0"/>
              <a:t>Wprowadzenie – Istniejące rozwiązania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C62-4F92-4442-B177-0125DE62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79" y="834501"/>
            <a:ext cx="4793942" cy="4956700"/>
          </a:xfrm>
        </p:spPr>
        <p:txBody>
          <a:bodyPr/>
          <a:lstStyle/>
          <a:p>
            <a:pPr marL="0" indent="0">
              <a:buNone/>
            </a:pPr>
            <a:r>
              <a:rPr lang="pl-PL" sz="3200" b="1" dirty="0"/>
              <a:t>Park4Night</a:t>
            </a:r>
          </a:p>
          <a:p>
            <a:pPr marL="0" indent="0">
              <a:buNone/>
            </a:pPr>
            <a:endParaRPr lang="pl-PL" sz="3200" b="1" dirty="0"/>
          </a:p>
          <a:p>
            <a:pPr>
              <a:buFontTx/>
              <a:buChar char="-"/>
            </a:pPr>
            <a:r>
              <a:rPr lang="pl-PL" dirty="0"/>
              <a:t>Najbliższa funkcjonalnie do proponowanej aplikacji</a:t>
            </a:r>
          </a:p>
          <a:p>
            <a:pPr>
              <a:buFontTx/>
              <a:buChar char="-"/>
            </a:pPr>
            <a:r>
              <a:rPr lang="pl-PL" dirty="0"/>
              <a:t>Skupiona głównie na udostępnianiu parkingów oraz ich informacji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F05C7-77F8-42B0-9231-CFB49F20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27" y="968341"/>
            <a:ext cx="5074780" cy="43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5818-6686-438A-AF3E-A496E19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FC21-6390-4541-A48F-BDE9A3E9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Celem pracy jest zaprojektowanie oraz implementacja aplikacji pozwalającej użytkownikom udostępnianie i wyszukiwanie pól kempingowych oraz dzikich miejsc na rozłożenie namiotu.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13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808F-F8A0-441C-B138-B09A82A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Treść pracy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EFBA-3957-426B-B5E1-0B9C407C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5"/>
            <a:ext cx="9905999" cy="3933826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Wstęp – Wprowadzenie do tematu</a:t>
            </a:r>
          </a:p>
          <a:p>
            <a:r>
              <a:rPr lang="pl-PL" dirty="0"/>
              <a:t>Rozdział 1 – Analiza dziedziny oraz problemów</a:t>
            </a:r>
          </a:p>
          <a:p>
            <a:r>
              <a:rPr lang="pl-PL" dirty="0"/>
              <a:t>Rozdział 2 – Analiza istniejących rozwiązań</a:t>
            </a:r>
          </a:p>
          <a:p>
            <a:r>
              <a:rPr lang="pl-PL" dirty="0"/>
              <a:t>Rozdział 3 – Opis procesu projektowania aplikacji</a:t>
            </a:r>
          </a:p>
          <a:p>
            <a:r>
              <a:rPr lang="pl-PL" dirty="0"/>
              <a:t>Rozdział 4 – Opis procesu implementacji aplikacji wraz z wykorzystanymi technologiami</a:t>
            </a:r>
          </a:p>
          <a:p>
            <a:r>
              <a:rPr lang="pl-PL" dirty="0"/>
              <a:t>Zakończenie – Podsumowanie wykonanej pracy, wyciągnięcie wniosków oraz zaproponowania dalszych kroków rozwoju aplikacji</a:t>
            </a:r>
          </a:p>
          <a:p>
            <a:r>
              <a:rPr lang="pl-PL" dirty="0"/>
              <a:t>Literatura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41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94DB-1879-414A-98A8-297D60B5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Funkcjonalność Aplikacji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F86A-4CD1-47D3-B22F-1098F3C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3100"/>
            <a:ext cx="9905999" cy="3848101"/>
          </a:xfrm>
        </p:spPr>
        <p:txBody>
          <a:bodyPr/>
          <a:lstStyle/>
          <a:p>
            <a:pPr>
              <a:buFontTx/>
              <a:buChar char="-"/>
            </a:pPr>
            <a:r>
              <a:rPr lang="pl-PL" dirty="0"/>
              <a:t>Dodawanie miejsc na mapie (wraz z ich danymi) oraz ich edycja</a:t>
            </a:r>
          </a:p>
          <a:p>
            <a:pPr>
              <a:buFontTx/>
              <a:buChar char="-"/>
            </a:pPr>
            <a:r>
              <a:rPr lang="pl-PL" dirty="0"/>
              <a:t>Wyszukiwanie miejsc na mapie</a:t>
            </a:r>
          </a:p>
          <a:p>
            <a:pPr>
              <a:buFontTx/>
              <a:buChar char="-"/>
            </a:pPr>
            <a:r>
              <a:rPr lang="pl-PL" dirty="0"/>
              <a:t>Ocenianie miejsc, dodawanie opinii oraz zdjęć</a:t>
            </a:r>
          </a:p>
          <a:p>
            <a:pPr>
              <a:buFontTx/>
              <a:buChar char="-"/>
            </a:pPr>
            <a:r>
              <a:rPr lang="pl-PL" dirty="0"/>
              <a:t>Działanie aplikacji w trybie offline (wczesne pobieranie mapy)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15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C32910E3E7645A837B915B27411C0" ma:contentTypeVersion="5" ma:contentTypeDescription="Create a new document." ma:contentTypeScope="" ma:versionID="e08d437bec4b379feaa6a7a9f01738ca">
  <xsd:schema xmlns:xsd="http://www.w3.org/2001/XMLSchema" xmlns:xs="http://www.w3.org/2001/XMLSchema" xmlns:p="http://schemas.microsoft.com/office/2006/metadata/properties" xmlns:ns3="60bc125f-eb64-41fb-a234-ea5e69369081" xmlns:ns4="98274316-8ace-4328-a53c-2489d5f9b4a4" targetNamespace="http://schemas.microsoft.com/office/2006/metadata/properties" ma:root="true" ma:fieldsID="bbd1431324ac2186da3be96847073d72" ns3:_="" ns4:_="">
    <xsd:import namespace="60bc125f-eb64-41fb-a234-ea5e69369081"/>
    <xsd:import namespace="98274316-8ace-4328-a53c-2489d5f9b4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c125f-eb64-41fb-a234-ea5e69369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74316-8ace-4328-a53c-2489d5f9b4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CE674F-23BB-4D57-BD43-9E25B58DCBC8}">
  <ds:schemaRefs>
    <ds:schemaRef ds:uri="60bc125f-eb64-41fb-a234-ea5e69369081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98274316-8ace-4328-a53c-2489d5f9b4a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F2B73E-5093-4F1F-ACBC-D15039D5B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1C0783-1FFB-4616-80D7-5A04ED7196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c125f-eb64-41fb-a234-ea5e69369081"/>
    <ds:schemaRef ds:uri="98274316-8ace-4328-a53c-2489d5f9b4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332</TotalTime>
  <Words>368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Aplikacja mobilna dla turystów do udostępniania i wyszukiwania miejsc kempingowych</vt:lpstr>
      <vt:lpstr>Plan prezentacji</vt:lpstr>
      <vt:lpstr>Wprowadzenie</vt:lpstr>
      <vt:lpstr>Wprowadzenie – Istniejące rozwiązania</vt:lpstr>
      <vt:lpstr>Wprowadzenie – Istniejące rozwiązania</vt:lpstr>
      <vt:lpstr>Wprowadzenie – Istniejące rozwiązania</vt:lpstr>
      <vt:lpstr>Cel Pracy</vt:lpstr>
      <vt:lpstr>Treść pracy</vt:lpstr>
      <vt:lpstr>Funkcjonalność Aplikacji</vt:lpstr>
      <vt:lpstr>Zastosowane Technologie</vt:lpstr>
      <vt:lpstr>Literatura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mobilna dla turystów do udostępniania i wyszukiwania miejsc kempingowych</dc:title>
  <dc:creator>Arkadiusz Rasz</dc:creator>
  <cp:lastModifiedBy>Arkadiusz</cp:lastModifiedBy>
  <cp:revision>19</cp:revision>
  <dcterms:created xsi:type="dcterms:W3CDTF">2020-06-01T09:31:55Z</dcterms:created>
  <dcterms:modified xsi:type="dcterms:W3CDTF">2020-06-01T15:20:19Z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0x010100021C32910E3E7645A837B915B27411C0</vt:lpwstr>
  </property>
</Properties>
</file>