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62" r:id="rId7"/>
    <p:sldId id="281" r:id="rId8"/>
    <p:sldId id="259" r:id="rId9"/>
    <p:sldId id="283" r:id="rId10"/>
    <p:sldId id="284" r:id="rId11"/>
    <p:sldId id="285" r:id="rId12"/>
    <p:sldId id="286" r:id="rId13"/>
    <p:sldId id="287" r:id="rId14"/>
    <p:sldId id="288" r:id="rId15"/>
    <p:sldId id="290" r:id="rId16"/>
    <p:sldId id="291" r:id="rId17"/>
    <p:sldId id="261" r:id="rId18"/>
    <p:sldId id="277" r:id="rId19"/>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1CA4E-2905-1DDE-B9BF-05A0BB20DE94}" v="5" dt="2020-06-14T08:18:30.070"/>
    <p1510:client id="{E99DAA7B-D92B-45C4-A11C-4CF8A6D7E808}" v="185" dt="2020-06-14T01:01:19.197"/>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86"/>
      </p:cViewPr>
      <p:guideLst>
        <p:guide orient="horz" pos="2160"/>
        <p:guide pos="3840"/>
        <p:guide orient="horz" pos="3113"/>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DC57A4-0A06-4604-B889-DBC52D82A85F}" type="datetime1">
              <a:rPr lang="pl-PL" smtClean="0"/>
              <a:t>14.06.2020</a:t>
            </a:fld>
            <a:endParaRPr lang="pl-PL"/>
          </a:p>
        </p:txBody>
      </p:sp>
      <p:sp>
        <p:nvSpPr>
          <p:cNvPr id="4" name="Stopka — symbol zastępczy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pl-PL" smtClean="0"/>
              <a:t>‹#›</a:t>
            </a:fld>
            <a:endParaRPr lang="pl-PL"/>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55E1F69-9870-44F1-B6D5-FC531A087E98}" type="datetime1">
              <a:rPr lang="pl-PL" noProof="0" smtClean="0"/>
              <a:t>14.06.2020</a:t>
            </a:fld>
            <a:endParaRPr lang="pl-PL" noProof="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pl-PL" noProof="0" smtClean="0"/>
              <a:t>‹#›</a:t>
            </a:fld>
            <a:endParaRPr lang="pl-PL" noProof="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1</a:t>
            </a:fld>
            <a:endParaRPr lang="pl-PL"/>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10</a:t>
            </a:fld>
            <a:endParaRPr lang="pl-PL"/>
          </a:p>
        </p:txBody>
      </p:sp>
    </p:spTree>
    <p:extLst>
      <p:ext uri="{BB962C8B-B14F-4D97-AF65-F5344CB8AC3E}">
        <p14:creationId xmlns:p14="http://schemas.microsoft.com/office/powerpoint/2010/main" val="186105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11</a:t>
            </a:fld>
            <a:endParaRPr lang="pl-PL"/>
          </a:p>
        </p:txBody>
      </p:sp>
    </p:spTree>
    <p:extLst>
      <p:ext uri="{BB962C8B-B14F-4D97-AF65-F5344CB8AC3E}">
        <p14:creationId xmlns:p14="http://schemas.microsoft.com/office/powerpoint/2010/main" val="2959671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12</a:t>
            </a:fld>
            <a:endParaRPr lang="pl-PL"/>
          </a:p>
        </p:txBody>
      </p:sp>
    </p:spTree>
    <p:extLst>
      <p:ext uri="{BB962C8B-B14F-4D97-AF65-F5344CB8AC3E}">
        <p14:creationId xmlns:p14="http://schemas.microsoft.com/office/powerpoint/2010/main" val="3640311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13</a:t>
            </a:fld>
            <a:endParaRPr lang="pl-PL"/>
          </a:p>
        </p:txBody>
      </p:sp>
    </p:spTree>
    <p:extLst>
      <p:ext uri="{BB962C8B-B14F-4D97-AF65-F5344CB8AC3E}">
        <p14:creationId xmlns:p14="http://schemas.microsoft.com/office/powerpoint/2010/main" val="611429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14</a:t>
            </a:fld>
            <a:endParaRPr lang="pl-PL"/>
          </a:p>
        </p:txBody>
      </p:sp>
    </p:spTree>
    <p:extLst>
      <p:ext uri="{BB962C8B-B14F-4D97-AF65-F5344CB8AC3E}">
        <p14:creationId xmlns:p14="http://schemas.microsoft.com/office/powerpoint/2010/main" val="3056828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15</a:t>
            </a:fld>
            <a:endParaRPr lang="pl-PL"/>
          </a:p>
        </p:txBody>
      </p:sp>
    </p:spTree>
    <p:extLst>
      <p:ext uri="{BB962C8B-B14F-4D97-AF65-F5344CB8AC3E}">
        <p14:creationId xmlns:p14="http://schemas.microsoft.com/office/powerpoint/2010/main" val="153248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2</a:t>
            </a:fld>
            <a:endParaRPr lang="pl-PL"/>
          </a:p>
        </p:txBody>
      </p:sp>
    </p:spTree>
    <p:extLst>
      <p:ext uri="{BB962C8B-B14F-4D97-AF65-F5344CB8AC3E}">
        <p14:creationId xmlns:p14="http://schemas.microsoft.com/office/powerpoint/2010/main" val="178715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3</a:t>
            </a:fld>
            <a:endParaRPr lang="pl-PL"/>
          </a:p>
        </p:txBody>
      </p:sp>
    </p:spTree>
    <p:extLst>
      <p:ext uri="{BB962C8B-B14F-4D97-AF65-F5344CB8AC3E}">
        <p14:creationId xmlns:p14="http://schemas.microsoft.com/office/powerpoint/2010/main" val="228521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4</a:t>
            </a:fld>
            <a:endParaRPr lang="pl-PL"/>
          </a:p>
        </p:txBody>
      </p:sp>
    </p:spTree>
    <p:extLst>
      <p:ext uri="{BB962C8B-B14F-4D97-AF65-F5344CB8AC3E}">
        <p14:creationId xmlns:p14="http://schemas.microsoft.com/office/powerpoint/2010/main" val="260875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5</a:t>
            </a:fld>
            <a:endParaRPr lang="pl-PL"/>
          </a:p>
        </p:txBody>
      </p:sp>
    </p:spTree>
    <p:extLst>
      <p:ext uri="{BB962C8B-B14F-4D97-AF65-F5344CB8AC3E}">
        <p14:creationId xmlns:p14="http://schemas.microsoft.com/office/powerpoint/2010/main" val="44241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6</a:t>
            </a:fld>
            <a:endParaRPr lang="pl-PL"/>
          </a:p>
        </p:txBody>
      </p:sp>
    </p:spTree>
    <p:extLst>
      <p:ext uri="{BB962C8B-B14F-4D97-AF65-F5344CB8AC3E}">
        <p14:creationId xmlns:p14="http://schemas.microsoft.com/office/powerpoint/2010/main" val="15084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7</a:t>
            </a:fld>
            <a:endParaRPr lang="pl-PL"/>
          </a:p>
        </p:txBody>
      </p:sp>
    </p:spTree>
    <p:extLst>
      <p:ext uri="{BB962C8B-B14F-4D97-AF65-F5344CB8AC3E}">
        <p14:creationId xmlns:p14="http://schemas.microsoft.com/office/powerpoint/2010/main" val="150054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8</a:t>
            </a:fld>
            <a:endParaRPr lang="pl-PL"/>
          </a:p>
        </p:txBody>
      </p:sp>
    </p:spTree>
    <p:extLst>
      <p:ext uri="{BB962C8B-B14F-4D97-AF65-F5344CB8AC3E}">
        <p14:creationId xmlns:p14="http://schemas.microsoft.com/office/powerpoint/2010/main" val="3119539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6FC40A10-6036-4879-816D-55C01FC94846}" type="slidenum">
              <a:rPr lang="pl-PL" smtClean="0"/>
              <a:t>9</a:t>
            </a:fld>
            <a:endParaRPr lang="pl-PL"/>
          </a:p>
        </p:txBody>
      </p:sp>
    </p:spTree>
    <p:extLst>
      <p:ext uri="{BB962C8B-B14F-4D97-AF65-F5344CB8AC3E}">
        <p14:creationId xmlns:p14="http://schemas.microsoft.com/office/powerpoint/2010/main" val="1932312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z logo">
    <p:spTree>
      <p:nvGrpSpPr>
        <p:cNvPr id="1" name=""/>
        <p:cNvGrpSpPr/>
        <p:nvPr/>
      </p:nvGrpSpPr>
      <p:grpSpPr>
        <a:xfrm>
          <a:off x="0" y="0"/>
          <a:ext cx="0" cy="0"/>
          <a:chOff x="0" y="0"/>
          <a:chExt cx="0" cy="0"/>
        </a:xfrm>
      </p:grpSpPr>
      <p:sp>
        <p:nvSpPr>
          <p:cNvPr id="8" name="Prostokąt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2" name="Tytuł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pl-PL" noProof="0"/>
              <a:t>KLIKNIJ, ABY EDYTOWAĆ STYL WZORCA TYTUŁU</a:t>
            </a:r>
          </a:p>
        </p:txBody>
      </p:sp>
      <p:sp>
        <p:nvSpPr>
          <p:cNvPr id="4" name="Data — symbol zastępczy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7" name="Prostokąt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3" name="Podtytuł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
        <p:nvSpPr>
          <p:cNvPr id="10" name="Obraz — symbol zastępczy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pl-PL" noProof="0"/>
              <a:t>Kliknij ikonę, aby dodać obraz</a:t>
            </a:r>
          </a:p>
        </p:txBody>
      </p:sp>
      <p:grpSp>
        <p:nvGrpSpPr>
          <p:cNvPr id="15" name="Grupa 14">
            <a:extLst>
              <a:ext uri="{FF2B5EF4-FFF2-40B4-BE49-F238E27FC236}">
                <a16:creationId xmlns:a16="http://schemas.microsoft.com/office/drawing/2014/main" id="{676B4374-8F24-43DE-860D-E5C6EA850AB4}"/>
              </a:ext>
            </a:extLst>
          </p:cNvPr>
          <p:cNvGrpSpPr/>
          <p:nvPr userDrawn="1"/>
        </p:nvGrpSpPr>
        <p:grpSpPr>
          <a:xfrm>
            <a:off x="3339230" y="2253996"/>
            <a:ext cx="5467821" cy="100584"/>
            <a:chOff x="3374517" y="2253996"/>
            <a:chExt cx="5467821" cy="100584"/>
          </a:xfrm>
        </p:grpSpPr>
        <p:sp>
          <p:nvSpPr>
            <p:cNvPr id="11" name="Owal 10">
              <a:extLst>
                <a:ext uri="{FF2B5EF4-FFF2-40B4-BE49-F238E27FC236}">
                  <a16:creationId xmlns:a16="http://schemas.microsoft.com/office/drawing/2014/main" id="{585C7755-9394-4129-AB48-1AC32DA80C75}"/>
                </a:ext>
              </a:extLst>
            </p:cNvPr>
            <p:cNvSpPr/>
            <p:nvPr userDrawn="1"/>
          </p:nvSpPr>
          <p:spPr>
            <a:xfrm>
              <a:off x="3374517"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3" name="Łącznik prosty 12">
              <a:extLst>
                <a:ext uri="{FF2B5EF4-FFF2-40B4-BE49-F238E27FC236}">
                  <a16:creationId xmlns:a16="http://schemas.microsoft.com/office/drawing/2014/main" id="{64C71ABE-575A-48CF-82B1-EDE8535F3993}"/>
                </a:ext>
              </a:extLst>
            </p:cNvPr>
            <p:cNvCxnSpPr>
              <a:stCxn id="11" idx="6"/>
              <a:endCxn id="14" idx="2"/>
            </p:cNvCxnSpPr>
            <p:nvPr userDrawn="1"/>
          </p:nvCxnSpPr>
          <p:spPr>
            <a:xfrm>
              <a:off x="3475101" y="2304288"/>
              <a:ext cx="5266653"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E3C1EA63-78B2-4715-B4DC-63D98AC7F354}"/>
                </a:ext>
              </a:extLst>
            </p:cNvPr>
            <p:cNvSpPr/>
            <p:nvPr userDrawn="1"/>
          </p:nvSpPr>
          <p:spPr>
            <a:xfrm>
              <a:off x="87417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grpSp>
        <p:nvGrpSpPr>
          <p:cNvPr id="16" name="Grupa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w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ównanie liczb">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pl-PL" noProof="0"/>
              <a:t>Kliknij, aby edytować styl</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Łącznik prosty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16" name="Tekst — symbol zastępczy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pl-PL" noProof="0"/>
              <a:t>12 345 zł</a:t>
            </a:r>
          </a:p>
        </p:txBody>
      </p:sp>
      <p:sp>
        <p:nvSpPr>
          <p:cNvPr id="34" name="Tekst — symbol zastępczy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6" name="Tekst — symbol zastępczy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26" name="Tekst — symbol zastępczy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pl-PL" noProof="0"/>
              <a:t>6 789 zł</a:t>
            </a:r>
          </a:p>
        </p:txBody>
      </p:sp>
      <p:sp>
        <p:nvSpPr>
          <p:cNvPr id="27" name="Tekst — symbol zastępczy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28" name="Tekst — symbol zastępczy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kład zawartości z okręgami">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pl-PL" noProof="0"/>
              <a:t>KLIKNIJ, ABY EDYTOWAĆ</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4581382"/>
            <a:ext cx="3390093" cy="100800"/>
            <a:chOff x="-1228304" y="3240138"/>
            <a:chExt cx="3390093" cy="100800"/>
          </a:xfrm>
        </p:grpSpPr>
        <p:cxnSp>
          <p:nvCxnSpPr>
            <p:cNvPr id="13" name="Łącznik prosty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38575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206098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6" name="Tekst — symbol zastępczy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w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21" name="Ow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22" name="Ow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27" name="Tekst — symbol zastępczy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pl-PL" noProof="0"/>
              <a:t>25 zł</a:t>
            </a:r>
          </a:p>
        </p:txBody>
      </p:sp>
      <p:sp>
        <p:nvSpPr>
          <p:cNvPr id="28" name="Tekst — symbol zastępczy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Sekcja 1</a:t>
            </a:r>
            <a:br>
              <a:rPr lang="pl-PL" noProof="0"/>
            </a:br>
            <a:r>
              <a:rPr lang="pl-PL" noProof="0"/>
              <a:t>Stanowisko</a:t>
            </a:r>
          </a:p>
        </p:txBody>
      </p:sp>
      <p:sp>
        <p:nvSpPr>
          <p:cNvPr id="29" name="Tekst — symbol zastępczy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MILIARDÓW</a:t>
            </a:r>
          </a:p>
        </p:txBody>
      </p:sp>
      <p:sp>
        <p:nvSpPr>
          <p:cNvPr id="30" name="Tekst — symbol zastępczy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pl-PL" noProof="0"/>
              <a:t>50 zł</a:t>
            </a:r>
          </a:p>
        </p:txBody>
      </p:sp>
      <p:sp>
        <p:nvSpPr>
          <p:cNvPr id="31" name="Tekst — symbol zastępczy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Sekcja 1</a:t>
            </a:r>
            <a:br>
              <a:rPr lang="pl-PL" noProof="0"/>
            </a:br>
            <a:r>
              <a:rPr lang="pl-PL" noProof="0"/>
              <a:t>Stanowisko</a:t>
            </a:r>
          </a:p>
        </p:txBody>
      </p:sp>
      <p:sp>
        <p:nvSpPr>
          <p:cNvPr id="32" name="Tekst — symbol zastępczy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MILIARDÓW</a:t>
            </a:r>
          </a:p>
        </p:txBody>
      </p:sp>
      <p:sp>
        <p:nvSpPr>
          <p:cNvPr id="33" name="Tekst — symbol zastępczy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pl-PL" noProof="0"/>
              <a:t>100 zł</a:t>
            </a:r>
          </a:p>
        </p:txBody>
      </p:sp>
      <p:sp>
        <p:nvSpPr>
          <p:cNvPr id="34" name="Tekst — symbol zastępczy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Sekcja 1</a:t>
            </a:r>
            <a:br>
              <a:rPr lang="pl-PL" noProof="0"/>
            </a:br>
            <a:r>
              <a:rPr lang="pl-PL" noProof="0"/>
              <a:t>Stanowisko</a:t>
            </a:r>
          </a:p>
        </p:txBody>
      </p:sp>
      <p:sp>
        <p:nvSpPr>
          <p:cNvPr id="35" name="Tekst — symbol zastępczy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MILIARDÓW</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wa elementy zawartości z podtytułem">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pl-PL" noProof="0"/>
              <a:t>KLIKNIJ, ABY EDYTOWAĆ TYTUŁ</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Łącznik prosty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34" name="Tekst — symbol zastępczy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6" name="Tekst — symbol zastępczy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23" name="Tekst — symbol zastępczy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24" name="Tekst — symbol zastępczy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kład wykresu">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pl-PL" noProof="0"/>
              <a:t>KLIKNIJ, ABY EDYTOWAĆ</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a:off x="-6" y="1374243"/>
            <a:ext cx="4508516" cy="100800"/>
            <a:chOff x="646012" y="3239179"/>
            <a:chExt cx="2298452" cy="100800"/>
          </a:xfrm>
        </p:grpSpPr>
        <p:cxnSp>
          <p:nvCxnSpPr>
            <p:cNvPr id="12" name="Łącznik prosty 11">
              <a:extLst>
                <a:ext uri="{FF2B5EF4-FFF2-40B4-BE49-F238E27FC236}">
                  <a16:creationId xmlns:a16="http://schemas.microsoft.com/office/drawing/2014/main" id="{370B72A7-B625-48B8-88E6-BCE2A4DD531E}"/>
                </a:ext>
              </a:extLst>
            </p:cNvPr>
            <p:cNvCxnSpPr>
              <a:cxnSpLocks/>
              <a:endCxn id="13" idx="2"/>
            </p:cNvCxnSpPr>
            <p:nvPr userDrawn="1"/>
          </p:nvCxnSpPr>
          <p:spPr>
            <a:xfrm flipV="1">
              <a:off x="646012" y="3289579"/>
              <a:ext cx="2247064" cy="959"/>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2893076"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1" name="Obraz — symbol zastępczy 11" descr="Kwadrant ze znakami logo konkurencji">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pl-PL" noProof="0"/>
              <a:t>Konkurent 2</a:t>
            </a:r>
          </a:p>
          <a:p>
            <a:pPr rtl="0"/>
            <a:r>
              <a:rPr lang="pl-PL" noProof="0"/>
              <a:t>Logo</a:t>
            </a:r>
          </a:p>
        </p:txBody>
      </p:sp>
      <p:sp>
        <p:nvSpPr>
          <p:cNvPr id="22" name="Obraz — symbol zastępczy 11" descr="Kwadrant ze znakami logo konkurencji">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pl-PL" noProof="0"/>
              <a:t>Konkurent 1</a:t>
            </a:r>
          </a:p>
          <a:p>
            <a:pPr rtl="0"/>
            <a:r>
              <a:rPr lang="pl-PL" noProof="0"/>
              <a:t>Logo</a:t>
            </a:r>
          </a:p>
        </p:txBody>
      </p:sp>
      <p:sp>
        <p:nvSpPr>
          <p:cNvPr id="25" name="Obraz — symbol zastępczy 11" descr="Kwadrant ze znakami logo konkurencji">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pl-PL" noProof="0"/>
              <a:t>Konkurent 3</a:t>
            </a:r>
          </a:p>
          <a:p>
            <a:pPr rtl="0"/>
            <a:r>
              <a:rPr lang="pl-PL" noProof="0"/>
              <a:t>Logo</a:t>
            </a:r>
          </a:p>
        </p:txBody>
      </p:sp>
      <p:sp>
        <p:nvSpPr>
          <p:cNvPr id="26" name="Obraz — symbol zastępczy 11" descr="Kwadrant ze znakami logo konkurencji">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rtl="0">
              <a:buNone/>
              <a:defRPr sz="2000" i="1">
                <a:solidFill>
                  <a:schemeClr val="tx1"/>
                </a:solidFill>
              </a:defRPr>
            </a:lvl1pPr>
          </a:lstStyle>
          <a:p>
            <a:pPr rtl="0"/>
            <a:r>
              <a:rPr lang="pl-PL" noProof="0"/>
              <a:t>Konkurent 4</a:t>
            </a:r>
          </a:p>
          <a:p>
            <a:pPr rtl="0"/>
            <a:r>
              <a:rPr lang="pl-PL" noProof="0"/>
              <a:t>Logo</a:t>
            </a:r>
          </a:p>
        </p:txBody>
      </p:sp>
      <p:sp>
        <p:nvSpPr>
          <p:cNvPr id="27" name="Obraz — symbol zastępczy 11" descr="Kwadrant ze znakami logo konkurencji">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pl-PL" noProof="0"/>
              <a:t>Konkurent 5</a:t>
            </a:r>
          </a:p>
          <a:p>
            <a:pPr rtl="0"/>
            <a:r>
              <a:rPr lang="pl-PL" noProof="0"/>
              <a:t>Logo</a:t>
            </a:r>
          </a:p>
        </p:txBody>
      </p:sp>
      <p:sp>
        <p:nvSpPr>
          <p:cNvPr id="28" name="Obraz — symbol zastępczy 11" descr="Kwadrant ze znakami logo konkurencji">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pl-PL" noProof="0"/>
              <a:t>Konkurent 6</a:t>
            </a:r>
          </a:p>
          <a:p>
            <a:pPr rtl="0"/>
            <a:r>
              <a:rPr lang="pl-PL" noProof="0"/>
              <a:t>Logo</a:t>
            </a:r>
          </a:p>
        </p:txBody>
      </p:sp>
      <p:sp>
        <p:nvSpPr>
          <p:cNvPr id="29" name="Tekst — symbol zastępczy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pl-PL" noProof="0"/>
              <a:t>Bardziej kosztowne</a:t>
            </a:r>
          </a:p>
        </p:txBody>
      </p:sp>
      <p:sp>
        <p:nvSpPr>
          <p:cNvPr id="30" name="Tekst — symbol zastępczy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pl-PL" noProof="0"/>
              <a:t>Mniej wygodne</a:t>
            </a:r>
          </a:p>
        </p:txBody>
      </p:sp>
      <p:sp>
        <p:nvSpPr>
          <p:cNvPr id="31" name="Tekst — symbol zastępczy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pl-PL" noProof="0"/>
              <a:t>Bardziej wygodne</a:t>
            </a:r>
          </a:p>
        </p:txBody>
      </p:sp>
      <p:sp>
        <p:nvSpPr>
          <p:cNvPr id="32" name="Obraz — symbol zastępczy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pl-PL" noProof="0"/>
              <a:t>Kliknij ikonę, aby dodać obraz</a:t>
            </a:r>
          </a:p>
        </p:txBody>
      </p:sp>
      <p:sp>
        <p:nvSpPr>
          <p:cNvPr id="33" name="Tekst — symbol zastępczy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pl-PL" noProof="0"/>
              <a:t>Mniej kosztowne</a:t>
            </a:r>
          </a:p>
        </p:txBody>
      </p:sp>
      <p:grpSp>
        <p:nvGrpSpPr>
          <p:cNvPr id="4" name="Grupa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Łącznik prosty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w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grpSp>
        <p:nvGrpSpPr>
          <p:cNvPr id="37" name="Grupa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Łącznik prosty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w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kład zawartości Trzy sekcje">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pl-PL" noProof="0"/>
              <a:t>KLIKNIJ, ABY EDYTOWAĆ</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2897696"/>
            <a:ext cx="3599628" cy="100800"/>
            <a:chOff x="0" y="3240138"/>
            <a:chExt cx="3599628" cy="100800"/>
          </a:xfrm>
        </p:grpSpPr>
        <p:cxnSp>
          <p:nvCxnSpPr>
            <p:cNvPr id="13" name="Łącznik prosty 12">
              <a:extLst>
                <a:ext uri="{FF2B5EF4-FFF2-40B4-BE49-F238E27FC236}">
                  <a16:creationId xmlns:a16="http://schemas.microsoft.com/office/drawing/2014/main" id="{785A4134-866D-4143-AC1E-8A2FFDB49855}"/>
                </a:ext>
              </a:extLst>
            </p:cNvPr>
            <p:cNvCxnSpPr>
              <a:endCxn id="14" idx="2"/>
            </p:cNvCxnSpPr>
            <p:nvPr userDrawn="1"/>
          </p:nvCxnSpPr>
          <p:spPr>
            <a:xfrm>
              <a:off x="0" y="3290538"/>
              <a:ext cx="349882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349882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kst — symbol zastępczy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1</a:t>
            </a:r>
          </a:p>
        </p:txBody>
      </p:sp>
      <p:sp>
        <p:nvSpPr>
          <p:cNvPr id="22" name="Tekst — symbol zastępczy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2</a:t>
            </a:r>
          </a:p>
        </p:txBody>
      </p:sp>
      <p:sp>
        <p:nvSpPr>
          <p:cNvPr id="23" name="Tekst — symbol zastępczy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3</a:t>
            </a:r>
          </a:p>
        </p:txBody>
      </p:sp>
      <p:cxnSp>
        <p:nvCxnSpPr>
          <p:cNvPr id="24" name="Łącznik prosty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Łącznik prosty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Łącznik prosty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Łącznik prosty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kst — symbol zastępczy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0" name="Tekst — symbol zastępczy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1" name="Tekst — symbol zastępczy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43" name="Tekst — symbol zastępczy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4" name="Tekst — symbol zastępczy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5" name="Tekst — symbol zastępczy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46" name="Tekst — symbol zastępczy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7" name="Tekst — symbol zastępczy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8" name="Tekst — symbol zastępczy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kład zawartości Tabela i wykres">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pl-PL" noProof="0"/>
              <a:t>KLIKNIJ, ABY EDYTOWAĆ TYTUŁ</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Łącznik prosty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36" name="Tekst — symbol zastępczy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24" name="Tekst — symbol zastępczy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 name="Zawartość — symbol zastępczy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22" name="Zawartość — symbol zastępczy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kład zawartości Harmonogram">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pl-PL" noProof="0"/>
              <a:t>HARMONOGRAM</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9029661" y="1375202"/>
            <a:ext cx="3162324" cy="100800"/>
            <a:chOff x="2729178" y="3240138"/>
            <a:chExt cx="1612145" cy="100800"/>
          </a:xfrm>
        </p:grpSpPr>
        <p:cxnSp>
          <p:nvCxnSpPr>
            <p:cNvPr id="12" name="Łącznik prosty 11">
              <a:extLst>
                <a:ext uri="{FF2B5EF4-FFF2-40B4-BE49-F238E27FC236}">
                  <a16:creationId xmlns:a16="http://schemas.microsoft.com/office/drawing/2014/main" id="{370B72A7-B625-48B8-88E6-BCE2A4DD531E}"/>
                </a:ext>
              </a:extLst>
            </p:cNvPr>
            <p:cNvCxnSpPr>
              <a:cxnSpLocks/>
              <a:endCxn id="13" idx="6"/>
            </p:cNvCxnSpPr>
            <p:nvPr userDrawn="1"/>
          </p:nvCxnSpPr>
          <p:spPr>
            <a:xfrm>
              <a:off x="2729178" y="3290538"/>
              <a:ext cx="161214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4289935"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16" name="Tekst — symbol zastępczy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20XX</a:t>
            </a:r>
          </a:p>
        </p:txBody>
      </p:sp>
      <p:sp>
        <p:nvSpPr>
          <p:cNvPr id="34" name="Tekst — symbol zastępczy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6" name="Tekst — symbol zastępczy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cxnSp>
        <p:nvCxnSpPr>
          <p:cNvPr id="14" name="Łącznik prosty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w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29" name="Ow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30" name="Ow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31" name="Ow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32" name="Tekst — symbol zastępczy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3" name="Tekst — symbol zastępczy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5" name="Tekst — symbol zastępczy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7" name="Tekst — symbol zastępczy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8" name="Tekst — symbol zastępczy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9" name="Tekst — symbol zastępczy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0" name="Tekst — symbol zastępczy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20XX</a:t>
            </a:r>
          </a:p>
        </p:txBody>
      </p:sp>
      <p:sp>
        <p:nvSpPr>
          <p:cNvPr id="41" name="Tekst — symbol zastępczy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20XX</a:t>
            </a:r>
          </a:p>
        </p:txBody>
      </p:sp>
      <p:sp>
        <p:nvSpPr>
          <p:cNvPr id="42" name="Tekst — symbol zastępczy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kład tabeli">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pl-PL" noProof="0"/>
              <a:t>KLIKNIJ, ABY EDYTOWAĆ</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3598737"/>
            <a:ext cx="2916255" cy="100800"/>
            <a:chOff x="-1228304" y="3240138"/>
            <a:chExt cx="2916255" cy="100800"/>
          </a:xfrm>
        </p:grpSpPr>
        <p:cxnSp>
          <p:nvCxnSpPr>
            <p:cNvPr id="13" name="Łącznik prosty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289971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158715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ela — symbol zastępczy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pl-PL" noProof="0"/>
              <a:t>Kliknij ikonę, aby dodać tabelę</a:t>
            </a:r>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kład zawartości Zespół">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pl-PL" noProof="0"/>
              <a:t>KLIKNIJ, ABY EDYTOWAĆ</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2993948"/>
            <a:ext cx="2719368" cy="100800"/>
            <a:chOff x="0" y="3240138"/>
            <a:chExt cx="2719368" cy="100800"/>
          </a:xfrm>
        </p:grpSpPr>
        <p:cxnSp>
          <p:nvCxnSpPr>
            <p:cNvPr id="13" name="Łącznik prosty 12">
              <a:extLst>
                <a:ext uri="{FF2B5EF4-FFF2-40B4-BE49-F238E27FC236}">
                  <a16:creationId xmlns:a16="http://schemas.microsoft.com/office/drawing/2014/main" id="{785A4134-866D-4143-AC1E-8A2FFDB49855}"/>
                </a:ext>
              </a:extLst>
            </p:cNvPr>
            <p:cNvCxnSpPr/>
            <p:nvPr userDrawn="1"/>
          </p:nvCxnSpPr>
          <p:spPr>
            <a:xfrm>
              <a:off x="0" y="3290538"/>
              <a:ext cx="263504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261856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kst — symbol zastępczy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0" name="Tekst — symbol zastępczy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1" name="Tekst — symbol zastępczy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9" name="Obraz — symbol zastępczy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pl-PL" noProof="0"/>
              <a:t>Kliknij ikonę, aby dodać obraz</a:t>
            </a:r>
          </a:p>
        </p:txBody>
      </p:sp>
      <p:sp>
        <p:nvSpPr>
          <p:cNvPr id="35" name="Obraz — symbol zastępczy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pl-PL" noProof="0"/>
              <a:t>Kliknij ikonę, aby dodać obraz</a:t>
            </a:r>
          </a:p>
        </p:txBody>
      </p:sp>
      <p:sp>
        <p:nvSpPr>
          <p:cNvPr id="36" name="Obraz — symbol zastępczy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pl-PL" noProof="0"/>
              <a:t>Kliknij ikonę, aby dodać obraz</a:t>
            </a:r>
          </a:p>
        </p:txBody>
      </p:sp>
      <p:sp>
        <p:nvSpPr>
          <p:cNvPr id="37" name="Tekst — symbol zastępczy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8" name="Tekst — symbol zastępczy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9" name="Tekst — symbol zastępczy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41" name="Tekst — symbol zastępczy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2" name="Tekst — symbol zastępczy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9" name="Tekst — symbol zastępczy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cxnSp>
        <p:nvCxnSpPr>
          <p:cNvPr id="32" name="Łącznik prosty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Łącznik prosty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ajd układu zawartości Zespół">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pl-PL" noProof="0"/>
              <a:t>Kliknij, aby edytować styl</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5920664" y="1375202"/>
            <a:ext cx="6271338" cy="100800"/>
            <a:chOff x="439493" y="3240138"/>
            <a:chExt cx="3915601" cy="100800"/>
          </a:xfrm>
        </p:grpSpPr>
        <p:cxnSp>
          <p:nvCxnSpPr>
            <p:cNvPr id="12" name="Łącznik prosty 11">
              <a:extLst>
                <a:ext uri="{FF2B5EF4-FFF2-40B4-BE49-F238E27FC236}">
                  <a16:creationId xmlns:a16="http://schemas.microsoft.com/office/drawing/2014/main" id="{370B72A7-B625-48B8-88E6-BCE2A4DD531E}"/>
                </a:ext>
              </a:extLst>
            </p:cNvPr>
            <p:cNvCxnSpPr>
              <a:cxnSpLocks/>
            </p:cNvCxnSpPr>
            <p:nvPr userDrawn="1"/>
          </p:nvCxnSpPr>
          <p:spPr>
            <a:xfrm>
              <a:off x="439493" y="3290538"/>
              <a:ext cx="387559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4289370"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4" name="Tekst — symbol zastępczy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2" name="Tekst — symbol zastępczy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3" name="Obraz — symbol zastępczy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cxnSp>
        <p:nvCxnSpPr>
          <p:cNvPr id="23" name="Łącznik prosty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kst — symbol zastępczy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1" name="Tekst — symbol zastępczy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42" name="Obraz — symbol zastępczy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cxnSp>
        <p:nvCxnSpPr>
          <p:cNvPr id="43" name="Łącznik prosty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kst — symbol zastępczy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5" name="Tekst — symbol zastępczy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47" name="Tekst — symbol zastępczy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8" name="Tekst — symbol zastępczy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50" name="Tekst — symbol zastępczy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51" name="Tekst — symbol zastępczy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sp>
        <p:nvSpPr>
          <p:cNvPr id="53" name="Tekst — symbol zastępczy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54" name="Tekst — symbol zastępczy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tekst wzorca</a:t>
            </a:r>
          </a:p>
        </p:txBody>
      </p:sp>
      <p:cxnSp>
        <p:nvCxnSpPr>
          <p:cNvPr id="56" name="Łącznik prosty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Łącznik prosty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Obraz — symbol zastępczy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sp>
        <p:nvSpPr>
          <p:cNvPr id="55" name="Obraz — symbol zastępczy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sp>
        <p:nvSpPr>
          <p:cNvPr id="46" name="Obraz — symbol zastępczy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sp>
        <p:nvSpPr>
          <p:cNvPr id="52" name="Obraz — symbol zastępczy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główek sekcji z obrazem">
    <p:spTree>
      <p:nvGrpSpPr>
        <p:cNvPr id="1" name=""/>
        <p:cNvGrpSpPr/>
        <p:nvPr/>
      </p:nvGrpSpPr>
      <p:grpSpPr>
        <a:xfrm>
          <a:off x="0" y="0"/>
          <a:ext cx="0" cy="0"/>
          <a:chOff x="0" y="0"/>
          <a:chExt cx="0" cy="0"/>
        </a:xfrm>
      </p:grpSpPr>
      <p:sp>
        <p:nvSpPr>
          <p:cNvPr id="8" name="Obraz — symbol zastępczy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pl-PL" noProof="0"/>
              <a:t>Kliknij ikonę, aby dodać obraz</a:t>
            </a:r>
          </a:p>
        </p:txBody>
      </p:sp>
      <p:sp>
        <p:nvSpPr>
          <p:cNvPr id="7" name="Prostokąt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 name="Tytuł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pl-PL" noProof="0"/>
              <a:t>TYTUŁ</a:t>
            </a:r>
            <a:br>
              <a:rPr lang="pl-PL" noProof="0"/>
            </a:br>
            <a:r>
              <a:rPr lang="pl-PL" noProof="0"/>
              <a:t>PREZENTACJI</a:t>
            </a:r>
            <a:br>
              <a:rPr lang="pl-PL" noProof="0"/>
            </a:br>
            <a:endParaRPr lang="pl-PL" noProof="0"/>
          </a:p>
        </p:txBody>
      </p:sp>
      <p:sp>
        <p:nvSpPr>
          <p:cNvPr id="4" name="Data — symbol zastępczy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grpSp>
        <p:nvGrpSpPr>
          <p:cNvPr id="9" name="Grupa 8">
            <a:extLst>
              <a:ext uri="{FF2B5EF4-FFF2-40B4-BE49-F238E27FC236}">
                <a16:creationId xmlns:a16="http://schemas.microsoft.com/office/drawing/2014/main" id="{6F3E26A6-6962-4A35-AA86-805537D45296}"/>
              </a:ext>
            </a:extLst>
          </p:cNvPr>
          <p:cNvGrpSpPr/>
          <p:nvPr userDrawn="1"/>
        </p:nvGrpSpPr>
        <p:grpSpPr>
          <a:xfrm>
            <a:off x="6769768" y="1947412"/>
            <a:ext cx="4253698" cy="102440"/>
            <a:chOff x="3631690" y="2252140"/>
            <a:chExt cx="7409331" cy="102440"/>
          </a:xfrm>
        </p:grpSpPr>
        <p:sp>
          <p:nvSpPr>
            <p:cNvPr id="10" name="Ow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1" name="Łącznik prosty 10">
              <a:extLst>
                <a:ext uri="{FF2B5EF4-FFF2-40B4-BE49-F238E27FC236}">
                  <a16:creationId xmlns:a16="http://schemas.microsoft.com/office/drawing/2014/main" id="{192040D0-01C2-4643-8F84-3B8F334E545C}"/>
                </a:ext>
              </a:extLst>
            </p:cNvPr>
            <p:cNvCxnSpPr>
              <a:endCxn id="12" idx="2"/>
            </p:cNvCxnSpPr>
            <p:nvPr userDrawn="1"/>
          </p:nvCxnSpPr>
          <p:spPr>
            <a:xfrm flipV="1">
              <a:off x="3681984" y="2302432"/>
              <a:ext cx="7183458" cy="5247"/>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wal 11">
              <a:extLst>
                <a:ext uri="{FF2B5EF4-FFF2-40B4-BE49-F238E27FC236}">
                  <a16:creationId xmlns:a16="http://schemas.microsoft.com/office/drawing/2014/main" id="{7ED601E9-2BFC-460B-A2A8-69A787A4988E}"/>
                </a:ext>
              </a:extLst>
            </p:cNvPr>
            <p:cNvSpPr/>
            <p:nvPr userDrawn="1"/>
          </p:nvSpPr>
          <p:spPr>
            <a:xfrm>
              <a:off x="10865442"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grpSp>
        <p:nvGrpSpPr>
          <p:cNvPr id="13" name="Grupa 12">
            <a:extLst>
              <a:ext uri="{FF2B5EF4-FFF2-40B4-BE49-F238E27FC236}">
                <a16:creationId xmlns:a16="http://schemas.microsoft.com/office/drawing/2014/main" id="{BB49A8A6-FEDB-4D20-B581-A84DB8EFE977}"/>
              </a:ext>
            </a:extLst>
          </p:cNvPr>
          <p:cNvGrpSpPr/>
          <p:nvPr userDrawn="1"/>
        </p:nvGrpSpPr>
        <p:grpSpPr>
          <a:xfrm>
            <a:off x="6769768" y="4654084"/>
            <a:ext cx="4301323" cy="100584"/>
            <a:chOff x="3631690" y="2253996"/>
            <a:chExt cx="7492282" cy="100584"/>
          </a:xfrm>
        </p:grpSpPr>
        <p:sp>
          <p:nvSpPr>
            <p:cNvPr id="14" name="Ow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5" name="Łącznik prosty 14">
              <a:extLst>
                <a:ext uri="{FF2B5EF4-FFF2-40B4-BE49-F238E27FC236}">
                  <a16:creationId xmlns:a16="http://schemas.microsoft.com/office/drawing/2014/main" id="{7CC5D776-F60A-4A0C-AA7C-EFACDA2CEA88}"/>
                </a:ext>
              </a:extLst>
            </p:cNvPr>
            <p:cNvCxnSpPr/>
            <p:nvPr userDrawn="1"/>
          </p:nvCxnSpPr>
          <p:spPr>
            <a:xfrm>
              <a:off x="3681984" y="2307679"/>
              <a:ext cx="7359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wal 15">
              <a:extLst>
                <a:ext uri="{FF2B5EF4-FFF2-40B4-BE49-F238E27FC236}">
                  <a16:creationId xmlns:a16="http://schemas.microsoft.com/office/drawing/2014/main" id="{AEAFE309-55C5-409C-92ED-748307C74318}"/>
                </a:ext>
              </a:extLst>
            </p:cNvPr>
            <p:cNvSpPr/>
            <p:nvPr userDrawn="1"/>
          </p:nvSpPr>
          <p:spPr>
            <a:xfrm>
              <a:off x="1094839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sp>
        <p:nvSpPr>
          <p:cNvPr id="17" name="Podtytuł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
        <p:nvSpPr>
          <p:cNvPr id="18" name="Obraz — symbol zastępczy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pl-PL" noProof="0"/>
              <a:t>Kliknij ikonę, aby dodać obraz</a:t>
            </a:r>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kład wykresu kołowego">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pl-PL" noProof="0"/>
              <a:t>KLIKNIJ, ABY EDYTOWAĆ</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2811097"/>
            <a:ext cx="4747295" cy="100800"/>
            <a:chOff x="-1228304" y="3250524"/>
            <a:chExt cx="4747295" cy="100800"/>
          </a:xfrm>
        </p:grpSpPr>
        <p:cxnSp>
          <p:nvCxnSpPr>
            <p:cNvPr id="13" name="Łącznik prosty 12">
              <a:extLst>
                <a:ext uri="{FF2B5EF4-FFF2-40B4-BE49-F238E27FC236}">
                  <a16:creationId xmlns:a16="http://schemas.microsoft.com/office/drawing/2014/main" id="{785A4134-866D-4143-AC1E-8A2FFDB49855}"/>
                </a:ext>
              </a:extLst>
            </p:cNvPr>
            <p:cNvCxnSpPr>
              <a:cxnSpLocks/>
              <a:endCxn id="14" idx="2"/>
            </p:cNvCxnSpPr>
            <p:nvPr userDrawn="1"/>
          </p:nvCxnSpPr>
          <p:spPr>
            <a:xfrm>
              <a:off x="-1228304" y="3290538"/>
              <a:ext cx="4646495" cy="10386"/>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3418191"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kst — symbol zastępczy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1 500 000 zł</a:t>
            </a:r>
          </a:p>
        </p:txBody>
      </p:sp>
      <p:sp>
        <p:nvSpPr>
          <p:cNvPr id="37" name="Tekst — symbol zastępczy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Tytuł kategorii</a:t>
            </a:r>
          </a:p>
        </p:txBody>
      </p:sp>
      <p:sp>
        <p:nvSpPr>
          <p:cNvPr id="39" name="Tekst — symbol zastępczy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1 500 000 zł</a:t>
            </a:r>
          </a:p>
        </p:txBody>
      </p:sp>
      <p:sp>
        <p:nvSpPr>
          <p:cNvPr id="40" name="Tekst — symbol zastępczy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Tytuł kategorii</a:t>
            </a:r>
          </a:p>
        </p:txBody>
      </p:sp>
      <p:sp>
        <p:nvSpPr>
          <p:cNvPr id="42" name="Tekst — symbol zastępczy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1 500 000 zł</a:t>
            </a:r>
          </a:p>
        </p:txBody>
      </p:sp>
      <p:sp>
        <p:nvSpPr>
          <p:cNvPr id="43" name="Tekst — symbol zastępczy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Tytuł kategorii</a:t>
            </a:r>
          </a:p>
        </p:txBody>
      </p:sp>
      <p:sp>
        <p:nvSpPr>
          <p:cNvPr id="45" name="Tekst — symbol zastępczy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1 500 000 zł</a:t>
            </a:r>
          </a:p>
        </p:txBody>
      </p:sp>
      <p:sp>
        <p:nvSpPr>
          <p:cNvPr id="46" name="Tekst — symbol zastępczy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Tytuł kategorii</a:t>
            </a:r>
          </a:p>
        </p:txBody>
      </p:sp>
      <p:sp>
        <p:nvSpPr>
          <p:cNvPr id="48" name="Tekst — symbol zastępczy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1 500 000 zł</a:t>
            </a:r>
          </a:p>
        </p:txBody>
      </p:sp>
      <p:sp>
        <p:nvSpPr>
          <p:cNvPr id="49" name="Tekst — symbol zastępczy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Tytuł kategorii</a:t>
            </a:r>
          </a:p>
        </p:txBody>
      </p:sp>
      <p:sp>
        <p:nvSpPr>
          <p:cNvPr id="51" name="Tekst — symbol zastępczy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1 500 000 zł</a:t>
            </a:r>
          </a:p>
        </p:txBody>
      </p:sp>
      <p:sp>
        <p:nvSpPr>
          <p:cNvPr id="52" name="Tekst — symbol zastępczy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Tytuł kategorii</a:t>
            </a:r>
          </a:p>
        </p:txBody>
      </p:sp>
      <p:sp>
        <p:nvSpPr>
          <p:cNvPr id="8" name="Ow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54" name="Ow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55" name="Ow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56" name="Ow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57" name="Ow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58" name="Ow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12" name="Wykres — symbol zastępczy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pl-PL" noProof="0"/>
              <a:t>Kliknij ikonę, aby dodać wykres</a:t>
            </a:r>
          </a:p>
        </p:txBody>
      </p:sp>
      <p:sp>
        <p:nvSpPr>
          <p:cNvPr id="35" name="Ow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38" name="Ow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cxnSp>
        <p:nvCxnSpPr>
          <p:cNvPr id="41" name="Łącznik prosty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kład Obraz i element zawartości">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pl-PL" noProof="0"/>
              <a:t>KLIKNIJ, ABY EDYTOWAĆ</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Łącznik prosty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4" name="Tekst — symbol zastępczy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2" name="Obraz — symbol zastępczy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pl-PL" noProof="0"/>
              <a:t>Kliknij ikonę, aby dodać obraz</a:t>
            </a:r>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kład zawartości Podziękowania">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3" name="Obraz — symbol zastępczy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pl-PL" noProof="0"/>
              <a:t>Kliknij ikonę, aby dodać obraz</a:t>
            </a:r>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sp>
        <p:nvSpPr>
          <p:cNvPr id="21" name="Tytuł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pl-PL" noProof="0"/>
              <a:t>DZIĘKUJEMY!</a:t>
            </a:r>
          </a:p>
        </p:txBody>
      </p:sp>
      <p:sp>
        <p:nvSpPr>
          <p:cNvPr id="22" name="Tekst — symbol zastępczy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pl-PL" noProof="0"/>
              <a:t>Artur Wieczorek</a:t>
            </a:r>
          </a:p>
        </p:txBody>
      </p:sp>
      <p:sp>
        <p:nvSpPr>
          <p:cNvPr id="23" name="Tekst — symbol zastępczy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pl-PL" noProof="0"/>
              <a:t>Telefon:</a:t>
            </a:r>
          </a:p>
        </p:txBody>
      </p:sp>
      <p:sp>
        <p:nvSpPr>
          <p:cNvPr id="24" name="Tekst — symbol zastępczy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pl-PL" noProof="0"/>
              <a:t>+7 888 999-000-11</a:t>
            </a:r>
          </a:p>
        </p:txBody>
      </p:sp>
      <p:sp>
        <p:nvSpPr>
          <p:cNvPr id="25" name="Tekst — symbol zastępczy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pl-PL" noProof="0"/>
              <a:t>Adres e-mail:</a:t>
            </a:r>
          </a:p>
        </p:txBody>
      </p:sp>
      <p:sp>
        <p:nvSpPr>
          <p:cNvPr id="26" name="Tekst — symbol zastępczy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pl-PL" noProof="0"/>
              <a:t>Wieczorek@vanarsdelltd.com</a:t>
            </a:r>
          </a:p>
        </p:txBody>
      </p:sp>
      <p:sp>
        <p:nvSpPr>
          <p:cNvPr id="27" name="Tekst — symbol zastępczy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pl-PL" noProof="0"/>
              <a:t>Witryna internetowa:</a:t>
            </a:r>
          </a:p>
        </p:txBody>
      </p:sp>
      <p:sp>
        <p:nvSpPr>
          <p:cNvPr id="28" name="Tekst — symbol zastępczy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pl-PL" noProof="0"/>
              <a:t>www.vanarsdelltd.com</a:t>
            </a:r>
          </a:p>
        </p:txBody>
      </p:sp>
      <p:grpSp>
        <p:nvGrpSpPr>
          <p:cNvPr id="4" name="Grupa 3">
            <a:extLst>
              <a:ext uri="{FF2B5EF4-FFF2-40B4-BE49-F238E27FC236}">
                <a16:creationId xmlns:a16="http://schemas.microsoft.com/office/drawing/2014/main" id="{5F591C52-0202-44BA-A6BE-E2362516B893}"/>
              </a:ext>
            </a:extLst>
          </p:cNvPr>
          <p:cNvGrpSpPr/>
          <p:nvPr userDrawn="1"/>
        </p:nvGrpSpPr>
        <p:grpSpPr>
          <a:xfrm>
            <a:off x="801543" y="2750589"/>
            <a:ext cx="4767605" cy="100800"/>
            <a:chOff x="808548" y="2750589"/>
            <a:chExt cx="4767605" cy="100800"/>
          </a:xfrm>
        </p:grpSpPr>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808548" y="2750589"/>
              <a:ext cx="4767605" cy="100800"/>
              <a:chOff x="325829" y="3240138"/>
              <a:chExt cx="3108571" cy="100800"/>
            </a:xfrm>
          </p:grpSpPr>
          <p:cxnSp>
            <p:nvCxnSpPr>
              <p:cNvPr id="12" name="Łącznik prosty 11">
                <a:extLst>
                  <a:ext uri="{FF2B5EF4-FFF2-40B4-BE49-F238E27FC236}">
                    <a16:creationId xmlns:a16="http://schemas.microsoft.com/office/drawing/2014/main" id="{370B72A7-B625-48B8-88E6-BCE2A4DD531E}"/>
                  </a:ext>
                </a:extLst>
              </p:cNvPr>
              <p:cNvCxnSpPr>
                <a:stCxn id="29" idx="2"/>
              </p:cNvCxnSpPr>
              <p:nvPr userDrawn="1"/>
            </p:nvCxnSpPr>
            <p:spPr>
              <a:xfrm flipV="1">
                <a:off x="325829" y="3285674"/>
                <a:ext cx="3058171" cy="4864"/>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29" name="Owal 28">
              <a:extLst>
                <a:ext uri="{FF2B5EF4-FFF2-40B4-BE49-F238E27FC236}">
                  <a16:creationId xmlns:a16="http://schemas.microsoft.com/office/drawing/2014/main" id="{BECBEDE0-51BB-48BD-AAAD-63B6F60C1D57}"/>
                </a:ext>
              </a:extLst>
            </p:cNvPr>
            <p:cNvSpPr/>
            <p:nvPr userDrawn="1"/>
          </p:nvSpPr>
          <p:spPr>
            <a:xfrm flipH="1">
              <a:off x="5475351"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grpSp>
        <p:nvGrpSpPr>
          <p:cNvPr id="32" name="Grupa 31">
            <a:extLst>
              <a:ext uri="{FF2B5EF4-FFF2-40B4-BE49-F238E27FC236}">
                <a16:creationId xmlns:a16="http://schemas.microsoft.com/office/drawing/2014/main" id="{63E1608D-F119-4C0D-8D91-7CB089C037C8}"/>
              </a:ext>
            </a:extLst>
          </p:cNvPr>
          <p:cNvGrpSpPr/>
          <p:nvPr userDrawn="1"/>
        </p:nvGrpSpPr>
        <p:grpSpPr>
          <a:xfrm>
            <a:off x="801543" y="1660573"/>
            <a:ext cx="4764889" cy="105664"/>
            <a:chOff x="808548" y="2745725"/>
            <a:chExt cx="4764889" cy="105664"/>
          </a:xfrm>
        </p:grpSpPr>
        <p:grpSp>
          <p:nvGrpSpPr>
            <p:cNvPr id="33" name="Grupa 32">
              <a:extLst>
                <a:ext uri="{FF2B5EF4-FFF2-40B4-BE49-F238E27FC236}">
                  <a16:creationId xmlns:a16="http://schemas.microsoft.com/office/drawing/2014/main" id="{EBDC0121-6865-4B65-A28B-1CEDB16AAD9E}"/>
                </a:ext>
              </a:extLst>
            </p:cNvPr>
            <p:cNvGrpSpPr/>
            <p:nvPr userDrawn="1"/>
          </p:nvGrpSpPr>
          <p:grpSpPr>
            <a:xfrm flipH="1">
              <a:off x="808548" y="2750589"/>
              <a:ext cx="4664088" cy="100800"/>
              <a:chOff x="393324" y="3240138"/>
              <a:chExt cx="3041076" cy="100800"/>
            </a:xfrm>
          </p:grpSpPr>
          <p:cxnSp>
            <p:nvCxnSpPr>
              <p:cNvPr id="35" name="Łącznik prosty 34">
                <a:extLst>
                  <a:ext uri="{FF2B5EF4-FFF2-40B4-BE49-F238E27FC236}">
                    <a16:creationId xmlns:a16="http://schemas.microsoft.com/office/drawing/2014/main" id="{386E3714-07DE-4318-B5BC-25F879B97D59}"/>
                  </a:ext>
                </a:extLst>
              </p:cNvPr>
              <p:cNvCxnSpPr>
                <a:stCxn id="34" idx="6"/>
              </p:cNvCxnSpPr>
              <p:nvPr userDrawn="1"/>
            </p:nvCxnSpPr>
            <p:spPr>
              <a:xfrm>
                <a:off x="393324" y="3285674"/>
                <a:ext cx="299067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w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34" name="Owal 33">
              <a:extLst>
                <a:ext uri="{FF2B5EF4-FFF2-40B4-BE49-F238E27FC236}">
                  <a16:creationId xmlns:a16="http://schemas.microsoft.com/office/drawing/2014/main" id="{09817AEC-C67C-49A3-AC5A-669FD4D6D586}"/>
                </a:ext>
              </a:extLst>
            </p:cNvPr>
            <p:cNvSpPr/>
            <p:nvPr userDrawn="1"/>
          </p:nvSpPr>
          <p:spPr>
            <a:xfrm flipH="1">
              <a:off x="5472636"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Układ zawartości Dodatek">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3" name="Obraz — symbol zastępczy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pl-PL" noProof="0"/>
              <a:t>Kliknij ikonę, aby dodać obraz</a:t>
            </a:r>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pl-PL" noProof="0"/>
              <a:t>DODATEK</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nvGrpSpPr>
          <p:cNvPr id="4" name="Grupa 3">
            <a:extLst>
              <a:ext uri="{FF2B5EF4-FFF2-40B4-BE49-F238E27FC236}">
                <a16:creationId xmlns:a16="http://schemas.microsoft.com/office/drawing/2014/main" id="{908B302A-0F76-466E-9FCE-DCEECCBCF6C9}"/>
              </a:ext>
            </a:extLst>
          </p:cNvPr>
          <p:cNvGrpSpPr/>
          <p:nvPr userDrawn="1"/>
        </p:nvGrpSpPr>
        <p:grpSpPr>
          <a:xfrm>
            <a:off x="4909134" y="1509426"/>
            <a:ext cx="2398430" cy="100800"/>
            <a:chOff x="4905204" y="1509426"/>
            <a:chExt cx="2398430" cy="100800"/>
          </a:xfrm>
        </p:grpSpPr>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4905204" y="1509426"/>
              <a:ext cx="2356635" cy="100800"/>
              <a:chOff x="1785040" y="3240138"/>
              <a:chExt cx="1536569" cy="100800"/>
            </a:xfrm>
          </p:grpSpPr>
          <p:cxnSp>
            <p:nvCxnSpPr>
              <p:cNvPr id="12" name="Łącznik prosty 11">
                <a:extLst>
                  <a:ext uri="{FF2B5EF4-FFF2-40B4-BE49-F238E27FC236}">
                    <a16:creationId xmlns:a16="http://schemas.microsoft.com/office/drawing/2014/main" id="{370B72A7-B625-48B8-88E6-BCE2A4DD531E}"/>
                  </a:ext>
                </a:extLst>
              </p:cNvPr>
              <p:cNvCxnSpPr/>
              <p:nvPr userDrawn="1"/>
            </p:nvCxnSpPr>
            <p:spPr>
              <a:xfrm>
                <a:off x="1785040" y="3290538"/>
                <a:ext cx="149857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255885"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21" name="Owal 20">
              <a:extLst>
                <a:ext uri="{FF2B5EF4-FFF2-40B4-BE49-F238E27FC236}">
                  <a16:creationId xmlns:a16="http://schemas.microsoft.com/office/drawing/2014/main" id="{427C0C4F-6341-4BE0-931E-AAA6EA2AF137}"/>
                </a:ext>
              </a:extLst>
            </p:cNvPr>
            <p:cNvSpPr/>
            <p:nvPr userDrawn="1"/>
          </p:nvSpPr>
          <p:spPr>
            <a:xfrm flipH="1">
              <a:off x="7202833"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Układ zawartości Rekomendacje">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pl-PL" noProof="0"/>
              <a:t>REKOMENDACJE</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7590140" y="1375202"/>
            <a:ext cx="4608211" cy="100800"/>
            <a:chOff x="671538" y="3240138"/>
            <a:chExt cx="2877207" cy="100800"/>
          </a:xfrm>
        </p:grpSpPr>
        <p:cxnSp>
          <p:nvCxnSpPr>
            <p:cNvPr id="12" name="Łącznik prosty 11">
              <a:extLst>
                <a:ext uri="{FF2B5EF4-FFF2-40B4-BE49-F238E27FC236}">
                  <a16:creationId xmlns:a16="http://schemas.microsoft.com/office/drawing/2014/main" id="{370B72A7-B625-48B8-88E6-BCE2A4DD531E}"/>
                </a:ext>
              </a:extLst>
            </p:cNvPr>
            <p:cNvCxnSpPr>
              <a:cxnSpLocks/>
              <a:endCxn id="13" idx="2"/>
            </p:cNvCxnSpPr>
            <p:nvPr userDrawn="1"/>
          </p:nvCxnSpPr>
          <p:spPr>
            <a:xfrm>
              <a:off x="671538" y="3290538"/>
              <a:ext cx="2811483"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483021"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40" name="Tekst — symbol zastępczy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Stanowisko klienta</a:t>
            </a:r>
          </a:p>
        </p:txBody>
      </p:sp>
      <p:sp>
        <p:nvSpPr>
          <p:cNvPr id="41" name="Tekst — symbol zastępczy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wzorzec</a:t>
            </a:r>
            <a:br>
              <a:rPr lang="pl-PL" noProof="0"/>
            </a:br>
            <a:r>
              <a:rPr lang="pl-PL" noProof="0"/>
              <a:t>tekstu</a:t>
            </a:r>
          </a:p>
        </p:txBody>
      </p:sp>
      <p:sp>
        <p:nvSpPr>
          <p:cNvPr id="42" name="Obraz — symbol zastępczy 2">
            <a:extLst>
              <a:ext uri="{FF2B5EF4-FFF2-40B4-BE49-F238E27FC236}">
                <a16:creationId xmlns:a16="http://schemas.microsoft.com/office/drawing/2014/main" id="{76A56D2A-42F0-40C5-96D7-B1AC33152A85}"/>
              </a:ext>
            </a:extLst>
          </p:cNvPr>
          <p:cNvSpPr>
            <a:spLocks noGrp="1"/>
          </p:cNvSpPr>
          <p:nvPr>
            <p:ph type="pic" sz="quarter" idx="36"/>
          </p:nvPr>
        </p:nvSpPr>
        <p:spPr>
          <a:xfrm>
            <a:off x="2711399"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cxnSp>
        <p:nvCxnSpPr>
          <p:cNvPr id="43" name="Łącznik prosty 42">
            <a:extLst>
              <a:ext uri="{FF2B5EF4-FFF2-40B4-BE49-F238E27FC236}">
                <a16:creationId xmlns:a16="http://schemas.microsoft.com/office/drawing/2014/main" id="{CF6D1C91-9136-4678-A712-92BE9B3902C4}"/>
              </a:ext>
            </a:extLst>
          </p:cNvPr>
          <p:cNvCxnSpPr>
            <a:cxnSpLocks/>
          </p:cNvCxnSpPr>
          <p:nvPr userDrawn="1"/>
        </p:nvCxnSpPr>
        <p:spPr>
          <a:xfrm flipV="1">
            <a:off x="3264611"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kst — symbol zastępczy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pl-PL" noProof="0"/>
              <a:t>Kliknij, aby edytować style wzorca tekstu</a:t>
            </a:r>
          </a:p>
        </p:txBody>
      </p:sp>
      <p:sp>
        <p:nvSpPr>
          <p:cNvPr id="24" name="Owal 23">
            <a:extLst>
              <a:ext uri="{FF2B5EF4-FFF2-40B4-BE49-F238E27FC236}">
                <a16:creationId xmlns:a16="http://schemas.microsoft.com/office/drawing/2014/main" id="{F2E312F1-B417-47B6-97E4-7CCA31034F82}"/>
              </a:ext>
            </a:extLst>
          </p:cNvPr>
          <p:cNvSpPr/>
          <p:nvPr userDrawn="1"/>
        </p:nvSpPr>
        <p:spPr>
          <a:xfrm>
            <a:off x="3214211"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58" name="Tekst — symbol zastępczy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Stanowisko klienta</a:t>
            </a:r>
          </a:p>
        </p:txBody>
      </p:sp>
      <p:sp>
        <p:nvSpPr>
          <p:cNvPr id="59" name="Tekst — symbol zastępczy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wzorzec</a:t>
            </a:r>
            <a:br>
              <a:rPr lang="pl-PL" noProof="0"/>
            </a:br>
            <a:r>
              <a:rPr lang="pl-PL" noProof="0"/>
              <a:t>tekstu</a:t>
            </a:r>
          </a:p>
        </p:txBody>
      </p:sp>
      <p:sp>
        <p:nvSpPr>
          <p:cNvPr id="60" name="Obraz — symbol zastępczy 2">
            <a:extLst>
              <a:ext uri="{FF2B5EF4-FFF2-40B4-BE49-F238E27FC236}">
                <a16:creationId xmlns:a16="http://schemas.microsoft.com/office/drawing/2014/main" id="{B44FD76B-D1AE-458B-AF32-E4AA246B0881}"/>
              </a:ext>
            </a:extLst>
          </p:cNvPr>
          <p:cNvSpPr>
            <a:spLocks noGrp="1"/>
          </p:cNvSpPr>
          <p:nvPr>
            <p:ph type="pic" sz="quarter" idx="52"/>
          </p:nvPr>
        </p:nvSpPr>
        <p:spPr>
          <a:xfrm>
            <a:off x="6475578"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cxnSp>
        <p:nvCxnSpPr>
          <p:cNvPr id="61" name="Łącznik prosty 60">
            <a:extLst>
              <a:ext uri="{FF2B5EF4-FFF2-40B4-BE49-F238E27FC236}">
                <a16:creationId xmlns:a16="http://schemas.microsoft.com/office/drawing/2014/main" id="{07D22CD4-7F86-495D-B381-7D706058B916}"/>
              </a:ext>
            </a:extLst>
          </p:cNvPr>
          <p:cNvCxnSpPr>
            <a:cxnSpLocks/>
          </p:cNvCxnSpPr>
          <p:nvPr userDrawn="1"/>
        </p:nvCxnSpPr>
        <p:spPr>
          <a:xfrm flipV="1">
            <a:off x="7028790"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kst — symbol zastępczy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pl-PL" noProof="0"/>
              <a:t>Kliknij, aby edytować style wzorca tekstu</a:t>
            </a:r>
          </a:p>
        </p:txBody>
      </p:sp>
      <p:sp>
        <p:nvSpPr>
          <p:cNvPr id="63" name="Owal 62">
            <a:extLst>
              <a:ext uri="{FF2B5EF4-FFF2-40B4-BE49-F238E27FC236}">
                <a16:creationId xmlns:a16="http://schemas.microsoft.com/office/drawing/2014/main" id="{ED057A87-963C-4F8A-BD4C-959BF8AF699B}"/>
              </a:ext>
            </a:extLst>
          </p:cNvPr>
          <p:cNvSpPr/>
          <p:nvPr userDrawn="1"/>
        </p:nvSpPr>
        <p:spPr>
          <a:xfrm>
            <a:off x="6978390"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64" name="Tekst — symbol zastępczy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Stanowisko klienta</a:t>
            </a:r>
          </a:p>
        </p:txBody>
      </p:sp>
      <p:sp>
        <p:nvSpPr>
          <p:cNvPr id="65" name="Tekst — symbol zastępczy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wzorzec</a:t>
            </a:r>
            <a:br>
              <a:rPr lang="pl-PL" noProof="0"/>
            </a:br>
            <a:r>
              <a:rPr lang="pl-PL" noProof="0"/>
              <a:t>tekstu</a:t>
            </a:r>
          </a:p>
        </p:txBody>
      </p:sp>
      <p:sp>
        <p:nvSpPr>
          <p:cNvPr id="66" name="Obraz — symbol zastępczy 2">
            <a:extLst>
              <a:ext uri="{FF2B5EF4-FFF2-40B4-BE49-F238E27FC236}">
                <a16:creationId xmlns:a16="http://schemas.microsoft.com/office/drawing/2014/main" id="{ACA8732F-AB9E-4253-BB5A-5ADD5BA9B153}"/>
              </a:ext>
            </a:extLst>
          </p:cNvPr>
          <p:cNvSpPr>
            <a:spLocks noGrp="1"/>
          </p:cNvSpPr>
          <p:nvPr>
            <p:ph type="pic" sz="quarter" idx="56"/>
          </p:nvPr>
        </p:nvSpPr>
        <p:spPr>
          <a:xfrm>
            <a:off x="10239758"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pl-PL" noProof="0"/>
              <a:t>Kliknij ikonę, aby dodać obraz</a:t>
            </a:r>
          </a:p>
        </p:txBody>
      </p:sp>
      <p:cxnSp>
        <p:nvCxnSpPr>
          <p:cNvPr id="67" name="Łącznik prosty 66">
            <a:extLst>
              <a:ext uri="{FF2B5EF4-FFF2-40B4-BE49-F238E27FC236}">
                <a16:creationId xmlns:a16="http://schemas.microsoft.com/office/drawing/2014/main" id="{BB9A566A-8C97-4AE6-B9EF-701587499889}"/>
              </a:ext>
            </a:extLst>
          </p:cNvPr>
          <p:cNvCxnSpPr>
            <a:cxnSpLocks/>
          </p:cNvCxnSpPr>
          <p:nvPr userDrawn="1"/>
        </p:nvCxnSpPr>
        <p:spPr>
          <a:xfrm flipV="1">
            <a:off x="10792970"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kst — symbol zastępczy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pl-PL" noProof="0"/>
              <a:t>Kliknij, aby edytować style wzorca tekstu</a:t>
            </a:r>
          </a:p>
        </p:txBody>
      </p:sp>
      <p:sp>
        <p:nvSpPr>
          <p:cNvPr id="69" name="Owal 68">
            <a:extLst>
              <a:ext uri="{FF2B5EF4-FFF2-40B4-BE49-F238E27FC236}">
                <a16:creationId xmlns:a16="http://schemas.microsoft.com/office/drawing/2014/main" id="{E407CD49-808A-445A-96C0-E3083C9FB390}"/>
              </a:ext>
            </a:extLst>
          </p:cNvPr>
          <p:cNvSpPr/>
          <p:nvPr userDrawn="1"/>
        </p:nvSpPr>
        <p:spPr>
          <a:xfrm>
            <a:off x="10742570"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Układ zawartości Analiza przypadku">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pl-PL" noProof="0"/>
              <a:t>ANALIZA PRZYPADKU</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3319328"/>
            <a:ext cx="3767544" cy="100800"/>
            <a:chOff x="-1228304" y="3240138"/>
            <a:chExt cx="3767544" cy="100800"/>
          </a:xfrm>
        </p:grpSpPr>
        <p:cxnSp>
          <p:nvCxnSpPr>
            <p:cNvPr id="13" name="Łącznik prosty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9055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243844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kst — symbol zastępczy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8" name="Tekst — symbol zastępczy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Układ Telefon komórkowy i element zawartości">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pl-PL" noProof="0"/>
              <a:t>KLIKNIJ, ABY EDYTOWAĆ TYTUŁ</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Łącznik prosty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3" name="Tekst — symbol zastępczy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 name="Prostokąt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21" name="Obraz — symbol zastępczy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pl-PL" noProof="0"/>
              <a:t>Kliknij ikonę, aby dodać obraz</a:t>
            </a:r>
          </a:p>
        </p:txBody>
      </p:sp>
      <p:sp>
        <p:nvSpPr>
          <p:cNvPr id="22" name="Obraz — symbol zastępczy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pl-PL" noProof="0"/>
              <a:t>Kliknij ikonę, aby dodać obraz</a:t>
            </a:r>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ęczne">
    <p:spTree>
      <p:nvGrpSpPr>
        <p:cNvPr id="1" name=""/>
        <p:cNvGrpSpPr/>
        <p:nvPr/>
      </p:nvGrpSpPr>
      <p:grpSpPr>
        <a:xfrm>
          <a:off x="0" y="0"/>
          <a:ext cx="0" cy="0"/>
          <a:chOff x="0" y="0"/>
          <a:chExt cx="0" cy="0"/>
        </a:xfrm>
      </p:grpSpPr>
      <p:sp>
        <p:nvSpPr>
          <p:cNvPr id="35" name="Prostokąt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1" name="Tekst — symbol zastępczy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
        <p:nvSpPr>
          <p:cNvPr id="22" name="Tekst — symbol zastępczy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Wzorzec tekstu</a:t>
            </a:r>
            <a:br>
              <a:rPr lang="pl-PL" noProof="0"/>
            </a:br>
            <a:r>
              <a:rPr lang="pl-PL" noProof="0"/>
              <a:t>style</a:t>
            </a:r>
          </a:p>
        </p:txBody>
      </p:sp>
      <p:sp>
        <p:nvSpPr>
          <p:cNvPr id="23" name="Tekst — symbol zastępczy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pl-PL" noProof="0"/>
              <a:t>Kliknij, aby edytować style wzorca tekstu</a:t>
            </a:r>
          </a:p>
        </p:txBody>
      </p:sp>
      <p:sp>
        <p:nvSpPr>
          <p:cNvPr id="24" name="Obraz — symbol zastępczy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pl-PL" noProof="0"/>
              <a:t>Kliknij ikonę, aby dodać obraz</a:t>
            </a:r>
          </a:p>
        </p:txBody>
      </p:sp>
      <p:sp>
        <p:nvSpPr>
          <p:cNvPr id="25" name="Obraz — symbol zastępczy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pl-PL" noProof="0"/>
              <a:t>Kliknij ikonę, aby dodać obraz</a:t>
            </a:r>
          </a:p>
        </p:txBody>
      </p:sp>
      <p:sp>
        <p:nvSpPr>
          <p:cNvPr id="26" name="Tekst — symbol zastępczy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pl-PL" noProof="0"/>
              <a:t>Kliknij, aby edytować style wzorca tekstu</a:t>
            </a:r>
          </a:p>
        </p:txBody>
      </p:sp>
      <p:sp>
        <p:nvSpPr>
          <p:cNvPr id="27" name="Tekst — symbol zastępczy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Wzorzec tekstu</a:t>
            </a:r>
            <a:br>
              <a:rPr lang="pl-PL" noProof="0"/>
            </a:br>
            <a:r>
              <a:rPr lang="pl-PL" noProof="0"/>
              <a:t>style</a:t>
            </a:r>
          </a:p>
        </p:txBody>
      </p:sp>
      <p:sp>
        <p:nvSpPr>
          <p:cNvPr id="28" name="Obraz — symbol zastępczy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pl-PL" noProof="0"/>
              <a:t>Kliknij ikonę, aby dodać obraz</a:t>
            </a:r>
          </a:p>
        </p:txBody>
      </p:sp>
      <p:sp>
        <p:nvSpPr>
          <p:cNvPr id="29" name="Tekst — symbol zastępczy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pl-PL" noProof="0"/>
              <a:t>Kliknij, aby edytować style wzorca tekstu</a:t>
            </a:r>
          </a:p>
        </p:txBody>
      </p:sp>
      <p:sp>
        <p:nvSpPr>
          <p:cNvPr id="30" name="Tekst — symbol zastępczy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Wzorzec tekstu</a:t>
            </a:r>
            <a:br>
              <a:rPr lang="pl-PL" noProof="0"/>
            </a:br>
            <a:r>
              <a:rPr lang="pl-PL" noProof="0"/>
              <a:t>style</a:t>
            </a:r>
          </a:p>
        </p:txBody>
      </p:sp>
      <p:sp>
        <p:nvSpPr>
          <p:cNvPr id="32" name="Tekst — symbol zastępczy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pl-PL" noProof="0"/>
              <a:t>Kliknij, aby edytować style wzorca tekstu</a:t>
            </a:r>
          </a:p>
        </p:txBody>
      </p:sp>
      <p:sp>
        <p:nvSpPr>
          <p:cNvPr id="33" name="Tekst — symbol zastępczy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pl-PL" noProof="0"/>
              <a:t>Kliknij, aby edytować style wzorca tekstu</a:t>
            </a:r>
          </a:p>
        </p:txBody>
      </p:sp>
      <p:sp>
        <p:nvSpPr>
          <p:cNvPr id="34" name="Tekst — symbol zastępczy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pl-PL" noProof="0"/>
              <a:t>1</a:t>
            </a:r>
          </a:p>
        </p:txBody>
      </p:sp>
      <p:sp>
        <p:nvSpPr>
          <p:cNvPr id="36" name="Tekst — symbol zastępczy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1</a:t>
            </a:r>
          </a:p>
        </p:txBody>
      </p:sp>
      <p:sp>
        <p:nvSpPr>
          <p:cNvPr id="37" name="Tekst — symbol zastępczy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1</a:t>
            </a:r>
          </a:p>
        </p:txBody>
      </p:sp>
      <p:sp>
        <p:nvSpPr>
          <p:cNvPr id="40" name="Tekst — symbol zastępczy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
        <p:nvSpPr>
          <p:cNvPr id="38" name="Tytuł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pl-PL" noProof="0"/>
              <a:t>JAK UŻYWAĆ TEGO SZABLONU</a:t>
            </a:r>
          </a:p>
        </p:txBody>
      </p:sp>
      <p:sp>
        <p:nvSpPr>
          <p:cNvPr id="41" name="Obraz — symbol zastępczy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pl-PL" noProof="0"/>
              <a:t>Kliknij ikonę, aby dodać obraz</a:t>
            </a:r>
          </a:p>
        </p:txBody>
      </p:sp>
      <p:grpSp>
        <p:nvGrpSpPr>
          <p:cNvPr id="31" name="Grupa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Łącznik prosty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w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8" name="Prostokąt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2" name="Tytuł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pl-PL" noProof="0"/>
              <a:t>KLIKNIJ, ABY EDYTOWAĆ STYL WZORCA TYTUŁU</a:t>
            </a:r>
          </a:p>
        </p:txBody>
      </p:sp>
      <p:sp>
        <p:nvSpPr>
          <p:cNvPr id="4" name="Data — symbol zastępczy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7" name="Prostokąt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3" name="Podtytuł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grpSp>
        <p:nvGrpSpPr>
          <p:cNvPr id="15" name="Grupa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w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3" name="Łącznik prosty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grpSp>
        <p:nvGrpSpPr>
          <p:cNvPr id="16" name="Grupa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w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 name="Tytuł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pl-PL" noProof="0"/>
              <a:t>TYTUŁ</a:t>
            </a:r>
            <a:br>
              <a:rPr lang="pl-PL" noProof="0"/>
            </a:br>
            <a:r>
              <a:rPr lang="pl-PL" noProof="0"/>
              <a:t>PREZENTACJI</a:t>
            </a:r>
            <a:br>
              <a:rPr lang="pl-PL" noProof="0"/>
            </a:br>
            <a:endParaRPr lang="pl-PL" noProof="0"/>
          </a:p>
        </p:txBody>
      </p:sp>
      <p:sp>
        <p:nvSpPr>
          <p:cNvPr id="4" name="Data — symbol zastępczy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grpSp>
        <p:nvGrpSpPr>
          <p:cNvPr id="9" name="Grupa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w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1" name="Łącznik prosty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w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grpSp>
        <p:nvGrpSpPr>
          <p:cNvPr id="13" name="Grupa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w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5" name="Łącznik prosty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w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grpSp>
      <p:sp>
        <p:nvSpPr>
          <p:cNvPr id="17" name="Podtytuł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tuł i zawartość z obrazem">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pl-PL" noProof="0"/>
              <a:t>KLIKNIJ, ABY EDYTOWAĆ</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lvl1pPr>
              <a:defRPr/>
            </a:lvl1pPr>
          </a:lstStyle>
          <a:p>
            <a:r>
              <a:rPr lang="pl-PL"/>
              <a:t>14.06.2020</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lvl1pPr>
              <a:defRPr/>
            </a:lvl1pPr>
          </a:lstStyle>
          <a:p>
            <a:r>
              <a:rPr lang="pl-PL" err="1"/>
              <a:t>LinkCollectionApp</a:t>
            </a:r>
            <a:endParaRPr lang="pl-PL"/>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2993948"/>
            <a:ext cx="2367600" cy="100800"/>
            <a:chOff x="0" y="3240138"/>
            <a:chExt cx="2367600" cy="100800"/>
          </a:xfrm>
        </p:grpSpPr>
        <p:cxnSp>
          <p:nvCxnSpPr>
            <p:cNvPr id="13" name="Łącznik prosty 12">
              <a:extLst>
                <a:ext uri="{FF2B5EF4-FFF2-40B4-BE49-F238E27FC236}">
                  <a16:creationId xmlns:a16="http://schemas.microsoft.com/office/drawing/2014/main" id="{785A4134-866D-4143-AC1E-8A2FFDB49855}"/>
                </a:ext>
              </a:extLst>
            </p:cNvPr>
            <p:cNvCxnSpPr/>
            <p:nvPr userDrawn="1"/>
          </p:nvCxnSpPr>
          <p:spPr>
            <a:xfrm>
              <a:off x="0" y="3290538"/>
              <a:ext cx="231457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22668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6" name="Tekst — symbol zastępczy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braz — symbol zastępczy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pl-PL" noProof="0"/>
              <a:t>Kliknij ikonę, aby dodać obraz</a:t>
            </a:r>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pl-PL" noProof="0"/>
              <a:t>Kliknij, aby edytować styl</a:t>
            </a:r>
          </a:p>
        </p:txBody>
      </p:sp>
      <p:sp>
        <p:nvSpPr>
          <p:cNvPr id="3" name="Data — symbol zastępczy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pl-PL" noProof="0"/>
              <a:t>20XX.MM.DD</a:t>
            </a:r>
          </a:p>
        </p:txBody>
      </p:sp>
      <p:sp>
        <p:nvSpPr>
          <p:cNvPr id="4" name="Stopka — symbol zastępczy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pl-PL" noProof="0"/>
              <a:t>DODAJ STOPKĘ</a:t>
            </a:r>
          </a:p>
        </p:txBody>
      </p:sp>
      <p:sp>
        <p:nvSpPr>
          <p:cNvPr id="5" name="Numer slajdu — symbol zastępczy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pl-PL" noProof="0" smtClean="0"/>
              <a:pPr rtl="0"/>
              <a:t>‹#›</a:t>
            </a:fld>
            <a:endParaRPr lang="pl-PL" noProof="0"/>
          </a:p>
        </p:txBody>
      </p:sp>
      <p:sp>
        <p:nvSpPr>
          <p:cNvPr id="6" name="Zawartość — symbol zastępczy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pl-PL" noProof="0"/>
              <a:t>Kliknij, aby edytować styl</a:t>
            </a:r>
          </a:p>
        </p:txBody>
      </p:sp>
      <p:sp>
        <p:nvSpPr>
          <p:cNvPr id="3" name="Data — symbol zastępczy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pl-PL" noProof="0"/>
              <a:t>20XX.MM.DD</a:t>
            </a:r>
          </a:p>
        </p:txBody>
      </p:sp>
      <p:sp>
        <p:nvSpPr>
          <p:cNvPr id="4" name="Stopka — symbol zastępczy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pl-PL" noProof="0"/>
              <a:t>DODAJ STOPKĘ</a:t>
            </a:r>
          </a:p>
        </p:txBody>
      </p:sp>
      <p:sp>
        <p:nvSpPr>
          <p:cNvPr id="5" name="Numer slajdu — symbol zastępczy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pl-PL" noProof="0" smtClean="0"/>
              <a:pPr rtl="0"/>
              <a:t>‹#›</a:t>
            </a:fld>
            <a:endParaRPr lang="pl-PL" noProof="0"/>
          </a:p>
        </p:txBody>
      </p:sp>
      <p:sp>
        <p:nvSpPr>
          <p:cNvPr id="7" name="Zawartość — symbol zastępczy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8" name="Zawartość — symbol zastępczy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orównanie">
    <p:spTree>
      <p:nvGrpSpPr>
        <p:cNvPr id="1" name=""/>
        <p:cNvGrpSpPr/>
        <p:nvPr/>
      </p:nvGrpSpPr>
      <p:grpSpPr>
        <a:xfrm>
          <a:off x="0" y="0"/>
          <a:ext cx="0" cy="0"/>
          <a:chOff x="0" y="0"/>
          <a:chExt cx="0" cy="0"/>
        </a:xfrm>
      </p:grpSpPr>
      <p:sp>
        <p:nvSpPr>
          <p:cNvPr id="11" name="Prostokąt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pl-PL" noProof="0"/>
              <a:t>Kliknij, aby edytować styl</a:t>
            </a:r>
          </a:p>
        </p:txBody>
      </p:sp>
      <p:sp>
        <p:nvSpPr>
          <p:cNvPr id="3" name="Data — symbol zastępczy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pl-PL" noProof="0"/>
              <a:t>20XX.MM.DD</a:t>
            </a:r>
          </a:p>
        </p:txBody>
      </p:sp>
      <p:sp>
        <p:nvSpPr>
          <p:cNvPr id="4" name="Stopka — symbol zastępczy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pl-PL" noProof="0"/>
              <a:t>DODAJ STOPKĘ</a:t>
            </a:r>
          </a:p>
        </p:txBody>
      </p:sp>
      <p:sp>
        <p:nvSpPr>
          <p:cNvPr id="5" name="Numer slajdu — symbol zastępczy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pl-PL" noProof="0" smtClean="0"/>
              <a:pPr rtl="0"/>
              <a:t>‹#›</a:t>
            </a:fld>
            <a:endParaRPr lang="pl-PL" noProof="0"/>
          </a:p>
        </p:txBody>
      </p:sp>
      <p:sp>
        <p:nvSpPr>
          <p:cNvPr id="7" name="Tekst — symbol zastępczy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8" name="Zawartość — symbol zastępczy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9" name="Tekst — symbol zastępczy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10" name="Zawartość — symbol zastępczy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Zawartość z podpisem">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3" name="Data — symbol zastępczy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pl-PL" noProof="0"/>
              <a:t>20XX.MM.DD</a:t>
            </a:r>
          </a:p>
        </p:txBody>
      </p:sp>
      <p:sp>
        <p:nvSpPr>
          <p:cNvPr id="4" name="Stopka — symbol zastępczy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pl-PL" noProof="0"/>
              <a:t>DODAJ STOPKĘ</a:t>
            </a:r>
          </a:p>
        </p:txBody>
      </p:sp>
      <p:sp>
        <p:nvSpPr>
          <p:cNvPr id="5" name="Numer slajdu — symbol zastępczy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pl-PL" noProof="0" smtClean="0"/>
              <a:pPr rtl="0"/>
              <a:t>‹#›</a:t>
            </a:fld>
            <a:endParaRPr lang="pl-PL" noProof="0"/>
          </a:p>
        </p:txBody>
      </p:sp>
      <p:sp>
        <p:nvSpPr>
          <p:cNvPr id="8" name="Tytuł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pl-PL" noProof="0"/>
              <a:t>Kliknij, aby edytować styl</a:t>
            </a:r>
          </a:p>
        </p:txBody>
      </p:sp>
      <p:sp>
        <p:nvSpPr>
          <p:cNvPr id="9" name="Tekst — symbol zastępczy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
        <p:nvSpPr>
          <p:cNvPr id="10" name="Zawartość — symbol zastępczy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braz z podpisem">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3" name="Data — symbol zastępczy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pl-PL" noProof="0"/>
              <a:t>20XX.MM.DD</a:t>
            </a:r>
          </a:p>
        </p:txBody>
      </p:sp>
      <p:sp>
        <p:nvSpPr>
          <p:cNvPr id="4" name="Stopka — symbol zastępczy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pl-PL" noProof="0"/>
              <a:t>DODAJ STOPKĘ</a:t>
            </a:r>
          </a:p>
        </p:txBody>
      </p:sp>
      <p:sp>
        <p:nvSpPr>
          <p:cNvPr id="5" name="Numer slajdu — symbol zastępczy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pl-PL" noProof="0" smtClean="0"/>
              <a:pPr rtl="0"/>
              <a:t>‹#›</a:t>
            </a:fld>
            <a:endParaRPr lang="pl-PL" noProof="0"/>
          </a:p>
        </p:txBody>
      </p:sp>
      <p:sp>
        <p:nvSpPr>
          <p:cNvPr id="8" name="Tytuł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pl-PL" noProof="0"/>
              <a:t>Kliknij, aby edytować styl</a:t>
            </a:r>
          </a:p>
        </p:txBody>
      </p:sp>
      <p:sp>
        <p:nvSpPr>
          <p:cNvPr id="9" name="Tekst — symbol zastępczy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
        <p:nvSpPr>
          <p:cNvPr id="11" name="Obraz — symbol zastępczy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pl-PL" noProof="0"/>
              <a:t>Kliknij, aby edytować styl</a:t>
            </a:r>
          </a:p>
        </p:txBody>
      </p:sp>
      <p:sp>
        <p:nvSpPr>
          <p:cNvPr id="3" name="Data — symbol zastępczy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pl-PL" noProof="0"/>
              <a:t>20XX.MM.DD</a:t>
            </a:r>
          </a:p>
        </p:txBody>
      </p:sp>
      <p:sp>
        <p:nvSpPr>
          <p:cNvPr id="4" name="Stopka — symbol zastępczy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pl-PL" noProof="0"/>
              <a:t>DODAJ STOPKĘ</a:t>
            </a:r>
          </a:p>
        </p:txBody>
      </p:sp>
      <p:sp>
        <p:nvSpPr>
          <p:cNvPr id="5" name="Numer slajdu — symbol zastępczy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pl-PL" noProof="0" smtClean="0"/>
              <a:pPr rtl="0"/>
              <a:t>‹#›</a:t>
            </a:fld>
            <a:endParaRPr lang="pl-PL" noProof="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sty">
    <p:spTree>
      <p:nvGrpSpPr>
        <p:cNvPr id="1" name=""/>
        <p:cNvGrpSpPr/>
        <p:nvPr/>
      </p:nvGrpSpPr>
      <p:grpSpPr>
        <a:xfrm>
          <a:off x="0" y="0"/>
          <a:ext cx="0" cy="0"/>
          <a:chOff x="0" y="0"/>
          <a:chExt cx="0" cy="0"/>
        </a:xfrm>
      </p:grpSpPr>
      <p:sp>
        <p:nvSpPr>
          <p:cNvPr id="6" name="Prostokąt 5">
            <a:extLst>
              <a:ext uri="{FF2B5EF4-FFF2-40B4-BE49-F238E27FC236}">
                <a16:creationId xmlns:a16="http://schemas.microsoft.com/office/drawing/2014/main" id="{D9E60A5F-CE74-4F00-A5C2-F9742DDFFF1F}"/>
              </a:ext>
            </a:extLst>
          </p:cNvPr>
          <p:cNvSpPr/>
          <p:nvPr userDrawn="1"/>
        </p:nvSpPr>
        <p:spPr>
          <a:xfrm>
            <a:off x="0" y="-8238"/>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3" name="Data — symbol zastępczy 2">
            <a:extLst>
              <a:ext uri="{FF2B5EF4-FFF2-40B4-BE49-F238E27FC236}">
                <a16:creationId xmlns:a16="http://schemas.microsoft.com/office/drawing/2014/main" id="{046047C4-77C4-4E19-8DD7-2ED3165B7637}"/>
              </a:ext>
            </a:extLst>
          </p:cNvPr>
          <p:cNvSpPr>
            <a:spLocks noGrp="1"/>
          </p:cNvSpPr>
          <p:nvPr>
            <p:ph type="dt" sz="half" idx="10"/>
          </p:nvPr>
        </p:nvSpPr>
        <p:spPr>
          <a:xfrm>
            <a:off x="10016836" y="5870482"/>
            <a:ext cx="1336964" cy="298800"/>
          </a:xfrm>
        </p:spPr>
        <p:txBody>
          <a:bodyPr rtlCol="0"/>
          <a:lstStyle/>
          <a:p>
            <a:pPr rtl="0"/>
            <a:r>
              <a:rPr lang="pl-PL" noProof="0"/>
              <a:t>20XX.MM.DD</a:t>
            </a:r>
          </a:p>
        </p:txBody>
      </p:sp>
      <p:sp>
        <p:nvSpPr>
          <p:cNvPr id="4" name="Stopka — symbol zastępczy 3">
            <a:extLst>
              <a:ext uri="{FF2B5EF4-FFF2-40B4-BE49-F238E27FC236}">
                <a16:creationId xmlns:a16="http://schemas.microsoft.com/office/drawing/2014/main" id="{D250B5CF-1C4F-4BA2-8E78-5F48C92A9DA1}"/>
              </a:ext>
            </a:extLst>
          </p:cNvPr>
          <p:cNvSpPr>
            <a:spLocks noGrp="1"/>
          </p:cNvSpPr>
          <p:nvPr>
            <p:ph type="ftr" sz="quarter" idx="11"/>
          </p:nvPr>
        </p:nvSpPr>
        <p:spPr>
          <a:xfrm>
            <a:off x="1169960" y="5870482"/>
            <a:ext cx="2915733" cy="298800"/>
          </a:xfrm>
        </p:spPr>
        <p:txBody>
          <a:bodyPr rtlCol="0"/>
          <a:lstStyle/>
          <a:p>
            <a:pPr rtl="0"/>
            <a:r>
              <a:rPr lang="pl-PL" noProof="0"/>
              <a:t>DODAJ STOPKĘ</a:t>
            </a:r>
          </a:p>
        </p:txBody>
      </p:sp>
      <p:sp>
        <p:nvSpPr>
          <p:cNvPr id="5" name="Numer slajdu — symbol zastępczy 4">
            <a:extLst>
              <a:ext uri="{FF2B5EF4-FFF2-40B4-BE49-F238E27FC236}">
                <a16:creationId xmlns:a16="http://schemas.microsoft.com/office/drawing/2014/main" id="{714C6A0A-8A9D-47A1-97DA-BB494915175B}"/>
              </a:ext>
            </a:extLst>
          </p:cNvPr>
          <p:cNvSpPr>
            <a:spLocks noGrp="1"/>
          </p:cNvSpPr>
          <p:nvPr>
            <p:ph type="sldNum" sz="quarter" idx="12"/>
          </p:nvPr>
        </p:nvSpPr>
        <p:spPr>
          <a:xfrm>
            <a:off x="778643" y="5871418"/>
            <a:ext cx="354492" cy="297307"/>
          </a:xfrm>
        </p:spPr>
        <p:txBody>
          <a:bodyPr rtlCol="0"/>
          <a:lstStyle/>
          <a:p>
            <a:pPr rtl="0"/>
            <a:fld id="{8D581BC7-E183-40DB-AC97-C19EA4EB8894}" type="slidenum">
              <a:rPr lang="pl-PL" noProof="0" smtClean="0"/>
              <a:pPr rtl="0"/>
              <a:t>‹#›</a:t>
            </a:fld>
            <a:endParaRPr lang="pl-PL" noProof="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Tytuł, obraz i element zawartości">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pl-PL" noProof="0"/>
              <a:t>KLIKNIJ, ABY EDYTOWAĆ</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6867533" y="1993043"/>
            <a:ext cx="5333995" cy="100800"/>
            <a:chOff x="-6212" y="3240138"/>
            <a:chExt cx="3477871" cy="100800"/>
          </a:xfrm>
        </p:grpSpPr>
        <p:cxnSp>
          <p:nvCxnSpPr>
            <p:cNvPr id="12" name="Łącznik prosty 11">
              <a:extLst>
                <a:ext uri="{FF2B5EF4-FFF2-40B4-BE49-F238E27FC236}">
                  <a16:creationId xmlns:a16="http://schemas.microsoft.com/office/drawing/2014/main" id="{370B72A7-B625-48B8-88E6-BCE2A4DD531E}"/>
                </a:ext>
              </a:extLst>
            </p:cNvPr>
            <p:cNvCxnSpPr>
              <a:endCxn id="13" idx="2"/>
            </p:cNvCxnSpPr>
            <p:nvPr userDrawn="1"/>
          </p:nvCxnSpPr>
          <p:spPr>
            <a:xfrm>
              <a:off x="-6212" y="3290538"/>
              <a:ext cx="341214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405935"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4" name="Tekst — symbol zastępczy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2" name="Obraz — symbol zastępczy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pl-PL" noProof="0"/>
              <a:t>Kliknij ikonę, aby dodać obraz</a:t>
            </a:r>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kład Tytuł i element zawartości wersja 2">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pl-PL" noProof="0"/>
              <a:t>KLIKNIJ, ABY EDYTOWAĆ</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3122284"/>
            <a:ext cx="4398228" cy="100800"/>
            <a:chOff x="0" y="3240138"/>
            <a:chExt cx="4398228" cy="100800"/>
          </a:xfrm>
        </p:grpSpPr>
        <p:cxnSp>
          <p:nvCxnSpPr>
            <p:cNvPr id="13" name="Łącznik prosty 12">
              <a:extLst>
                <a:ext uri="{FF2B5EF4-FFF2-40B4-BE49-F238E27FC236}">
                  <a16:creationId xmlns:a16="http://schemas.microsoft.com/office/drawing/2014/main" id="{785A4134-866D-4143-AC1E-8A2FFDB49855}"/>
                </a:ext>
              </a:extLst>
            </p:cNvPr>
            <p:cNvCxnSpPr>
              <a:endCxn id="14" idx="2"/>
            </p:cNvCxnSpPr>
            <p:nvPr userDrawn="1"/>
          </p:nvCxnSpPr>
          <p:spPr>
            <a:xfrm>
              <a:off x="0" y="3290538"/>
              <a:ext cx="429742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429742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kst — symbol zastępczy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23" name="Obraz — symbol zastępczy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pl-PL" noProof="0"/>
              <a:t>Kliknij ikonę, aby dodać obraz</a:t>
            </a:r>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kład zawartości Ikony">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pl-PL" noProof="0"/>
              <a:t>KLIKNIJ, ABY EDYTOWAĆ</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Łącznik prosty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4" name="Tekst — symbol zastępczy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4" name="Obraz — symbol zastępczy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pl-PL" noProof="0"/>
              <a:t>Kliknij ikonę, aby dodać obraz</a:t>
            </a:r>
          </a:p>
        </p:txBody>
      </p:sp>
      <p:sp>
        <p:nvSpPr>
          <p:cNvPr id="22" name="Tekst — symbol zastępczy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tekstu</a:t>
            </a:r>
          </a:p>
        </p:txBody>
      </p:sp>
      <p:sp>
        <p:nvSpPr>
          <p:cNvPr id="23" name="Tekst — symbol zastępczy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24" name="Obraz — symbol zastępczy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pl-PL" noProof="0"/>
              <a:t>Kliknij ikonę, aby dodać obraz</a:t>
            </a:r>
          </a:p>
        </p:txBody>
      </p:sp>
      <p:sp>
        <p:nvSpPr>
          <p:cNvPr id="25" name="Tekst — symbol zastępczy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tekstu</a:t>
            </a:r>
          </a:p>
        </p:txBody>
      </p:sp>
      <p:sp>
        <p:nvSpPr>
          <p:cNvPr id="26" name="Tekst — symbol zastępczy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27" name="Obraz — symbol zastępczy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pl-PL" noProof="0"/>
              <a:t>Kliknij ikonę, aby dodać obraz</a:t>
            </a:r>
          </a:p>
        </p:txBody>
      </p:sp>
      <p:sp>
        <p:nvSpPr>
          <p:cNvPr id="28" name="Tekst — symbol zastępczy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tekstu</a:t>
            </a:r>
          </a:p>
        </p:txBody>
      </p:sp>
      <p:sp>
        <p:nvSpPr>
          <p:cNvPr id="29" name="Tekst — symbol zastępczy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0" name="Obraz — symbol zastępczy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pl-PL" noProof="0"/>
              <a:t>Kliknij ikonę, aby dodać obraz</a:t>
            </a:r>
          </a:p>
        </p:txBody>
      </p:sp>
      <p:sp>
        <p:nvSpPr>
          <p:cNvPr id="31" name="Tekst — symbol zastępczy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tekstu</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kład Monitor i element zawartości">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pl-PL" noProof="0"/>
              <a:t>KLIKNIJ, ABY EDYTOWAĆ</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Prostokąt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5" name="Grupa 14">
            <a:extLst>
              <a:ext uri="{FF2B5EF4-FFF2-40B4-BE49-F238E27FC236}">
                <a16:creationId xmlns:a16="http://schemas.microsoft.com/office/drawing/2014/main" id="{B7317392-EF87-4050-8BBE-32F74B0CF15A}"/>
              </a:ext>
            </a:extLst>
          </p:cNvPr>
          <p:cNvGrpSpPr/>
          <p:nvPr userDrawn="1"/>
        </p:nvGrpSpPr>
        <p:grpSpPr>
          <a:xfrm>
            <a:off x="0" y="2993948"/>
            <a:ext cx="3236688" cy="100800"/>
            <a:chOff x="0" y="3240138"/>
            <a:chExt cx="3236688" cy="100800"/>
          </a:xfrm>
        </p:grpSpPr>
        <p:cxnSp>
          <p:nvCxnSpPr>
            <p:cNvPr id="13" name="Łącznik prosty 12">
              <a:extLst>
                <a:ext uri="{FF2B5EF4-FFF2-40B4-BE49-F238E27FC236}">
                  <a16:creationId xmlns:a16="http://schemas.microsoft.com/office/drawing/2014/main" id="{785A4134-866D-4143-AC1E-8A2FFDB49855}"/>
                </a:ext>
              </a:extLst>
            </p:cNvPr>
            <p:cNvCxnSpPr/>
            <p:nvPr userDrawn="1"/>
          </p:nvCxnSpPr>
          <p:spPr>
            <a:xfrm>
              <a:off x="0" y="3290538"/>
              <a:ext cx="320451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313588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6" name="Tekst — symbol zastępczy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Obraz — symbol zastępczy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pl-PL" noProof="0"/>
              <a:t>Kliknij ikonę, aby dodać obraz</a:t>
            </a:r>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kład zawartości Tytuł i podtytuł">
    <p:spTree>
      <p:nvGrpSpPr>
        <p:cNvPr id="1" name=""/>
        <p:cNvGrpSpPr/>
        <p:nvPr/>
      </p:nvGrpSpPr>
      <p:grpSpPr>
        <a:xfrm>
          <a:off x="0" y="0"/>
          <a:ext cx="0" cy="0"/>
          <a:chOff x="0" y="0"/>
          <a:chExt cx="0" cy="0"/>
        </a:xfrm>
      </p:grpSpPr>
      <p:sp>
        <p:nvSpPr>
          <p:cNvPr id="22" name="Obraz — symbol zastępczy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pl-PL" noProof="0"/>
              <a:t>Kliknij ikonę, aby dodać obraz</a:t>
            </a:r>
          </a:p>
        </p:txBody>
      </p:sp>
      <p:sp>
        <p:nvSpPr>
          <p:cNvPr id="7" name="Prostokąt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2" name="Tytuł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pl-PL" noProof="0"/>
              <a:t>KLIKNIJ, ABY EDYTOWAĆ</a:t>
            </a:r>
          </a:p>
        </p:txBody>
      </p:sp>
      <p:sp>
        <p:nvSpPr>
          <p:cNvPr id="3" name="Tekst — symbol zastępczy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4" name="Data — symbol zastępczy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pl-PL" noProof="0"/>
              <a:t>20XX.MM.DD</a:t>
            </a:r>
          </a:p>
        </p:txBody>
      </p:sp>
      <p:sp>
        <p:nvSpPr>
          <p:cNvPr id="5" name="Stopka — symbol zastępczy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pl-PL" noProof="0"/>
              <a:t>DODAJ STOPKĘ</a:t>
            </a:r>
          </a:p>
        </p:txBody>
      </p:sp>
      <p:sp>
        <p:nvSpPr>
          <p:cNvPr id="6" name="Numer slajdu — symbol zastępczy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11" name="Obraz — symbol zastępczy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sp>
        <p:nvSpPr>
          <p:cNvPr id="17" name="Ow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8" name="Łącznik prosty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w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20" name="Łącznik prosty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upa 8">
            <a:extLst>
              <a:ext uri="{FF2B5EF4-FFF2-40B4-BE49-F238E27FC236}">
                <a16:creationId xmlns:a16="http://schemas.microsoft.com/office/drawing/2014/main" id="{78842051-6173-4CC2-8C4A-8AE31FE7BA54}"/>
              </a:ext>
            </a:extLst>
          </p:cNvPr>
          <p:cNvGrpSpPr/>
          <p:nvPr userDrawn="1"/>
        </p:nvGrpSpPr>
        <p:grpSpPr>
          <a:xfrm>
            <a:off x="4918446" y="1373283"/>
            <a:ext cx="2313918" cy="100800"/>
            <a:chOff x="2943528" y="1373283"/>
            <a:chExt cx="2313918" cy="100800"/>
          </a:xfrm>
        </p:grpSpPr>
        <p:grpSp>
          <p:nvGrpSpPr>
            <p:cNvPr id="15" name="Grupa 14">
              <a:extLst>
                <a:ext uri="{FF2B5EF4-FFF2-40B4-BE49-F238E27FC236}">
                  <a16:creationId xmlns:a16="http://schemas.microsoft.com/office/drawing/2014/main" id="{B7317392-EF87-4050-8BBE-32F74B0CF15A}"/>
                </a:ext>
              </a:extLst>
            </p:cNvPr>
            <p:cNvGrpSpPr/>
            <p:nvPr userDrawn="1"/>
          </p:nvGrpSpPr>
          <p:grpSpPr>
            <a:xfrm>
              <a:off x="3044328" y="1373283"/>
              <a:ext cx="2213118" cy="100800"/>
              <a:chOff x="-105150" y="3237441"/>
              <a:chExt cx="2213118" cy="100800"/>
            </a:xfrm>
          </p:grpSpPr>
          <p:cxnSp>
            <p:nvCxnSpPr>
              <p:cNvPr id="13" name="Łącznik prosty 12">
                <a:extLst>
                  <a:ext uri="{FF2B5EF4-FFF2-40B4-BE49-F238E27FC236}">
                    <a16:creationId xmlns:a16="http://schemas.microsoft.com/office/drawing/2014/main" id="{785A4134-866D-4143-AC1E-8A2FFDB49855}"/>
                  </a:ext>
                </a:extLst>
              </p:cNvPr>
              <p:cNvCxnSpPr>
                <a:stCxn id="21" idx="6"/>
                <a:endCxn id="14" idx="2"/>
              </p:cNvCxnSpPr>
              <p:nvPr userDrawn="1"/>
            </p:nvCxnSpPr>
            <p:spPr>
              <a:xfrm>
                <a:off x="-105150" y="3287841"/>
                <a:ext cx="211231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wal 13">
                <a:extLst>
                  <a:ext uri="{FF2B5EF4-FFF2-40B4-BE49-F238E27FC236}">
                    <a16:creationId xmlns:a16="http://schemas.microsoft.com/office/drawing/2014/main" id="{1BBC5D9C-B8FB-455B-9398-36DB21F2765E}"/>
                  </a:ext>
                </a:extLst>
              </p:cNvPr>
              <p:cNvSpPr/>
              <p:nvPr userDrawn="1"/>
            </p:nvSpPr>
            <p:spPr>
              <a:xfrm>
                <a:off x="200716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21" name="Owal 20">
              <a:extLst>
                <a:ext uri="{FF2B5EF4-FFF2-40B4-BE49-F238E27FC236}">
                  <a16:creationId xmlns:a16="http://schemas.microsoft.com/office/drawing/2014/main" id="{5D1C3636-C306-4492-8D46-194288459CAF}"/>
                </a:ext>
              </a:extLst>
            </p:cNvPr>
            <p:cNvSpPr/>
            <p:nvPr userDrawn="1"/>
          </p:nvSpPr>
          <p:spPr>
            <a:xfrm>
              <a:off x="294352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kład Trzy elementy zawartości">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pl-PL" noProof="0"/>
          </a:p>
        </p:txBody>
      </p:sp>
      <p:sp>
        <p:nvSpPr>
          <p:cNvPr id="5" name="Data — symbol zastępczy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pl-PL" noProof="0"/>
              <a:t>20XX.MM.DD</a:t>
            </a:r>
          </a:p>
        </p:txBody>
      </p:sp>
      <p:sp>
        <p:nvSpPr>
          <p:cNvPr id="6" name="Stopka — symbol zastępczy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pl-PL" noProof="0"/>
              <a:t>DODAJ STOPKĘ</a:t>
            </a:r>
          </a:p>
        </p:txBody>
      </p:sp>
      <p:sp>
        <p:nvSpPr>
          <p:cNvPr id="7" name="Numer slajdu — symbol zastępczy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pl-PL" noProof="0" smtClean="0"/>
              <a:t>‹#›</a:t>
            </a:fld>
            <a:endParaRPr lang="pl-PL" noProof="0"/>
          </a:p>
        </p:txBody>
      </p:sp>
      <p:sp>
        <p:nvSpPr>
          <p:cNvPr id="8" name="Tytuł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pl-PL" noProof="0"/>
              <a:t>Kliknij, aby edytować styl</a:t>
            </a:r>
          </a:p>
        </p:txBody>
      </p:sp>
      <p:sp>
        <p:nvSpPr>
          <p:cNvPr id="9" name="Tekst — symbol zastępczy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0" name="Obraz — symbol zastępczy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pl-PL" noProof="0"/>
              <a:t>Kliknij ikonę, aby dodać obraz</a:t>
            </a:r>
          </a:p>
        </p:txBody>
      </p:sp>
      <p:grpSp>
        <p:nvGrpSpPr>
          <p:cNvPr id="11" name="Grupa 10">
            <a:extLst>
              <a:ext uri="{FF2B5EF4-FFF2-40B4-BE49-F238E27FC236}">
                <a16:creationId xmlns:a16="http://schemas.microsoft.com/office/drawing/2014/main" id="{59E4D57E-4989-4939-A31F-637543FAB606}"/>
              </a:ext>
            </a:extLst>
          </p:cNvPr>
          <p:cNvGrpSpPr/>
          <p:nvPr userDrawn="1"/>
        </p:nvGrpSpPr>
        <p:grpSpPr>
          <a:xfrm flipH="1">
            <a:off x="6561410" y="1375202"/>
            <a:ext cx="5655307" cy="100800"/>
            <a:chOff x="289200" y="3240138"/>
            <a:chExt cx="3530973" cy="100800"/>
          </a:xfrm>
        </p:grpSpPr>
        <p:cxnSp>
          <p:nvCxnSpPr>
            <p:cNvPr id="12" name="Łącznik prosty 11">
              <a:extLst>
                <a:ext uri="{FF2B5EF4-FFF2-40B4-BE49-F238E27FC236}">
                  <a16:creationId xmlns:a16="http://schemas.microsoft.com/office/drawing/2014/main" id="{370B72A7-B625-48B8-88E6-BCE2A4DD531E}"/>
                </a:ext>
              </a:extLst>
            </p:cNvPr>
            <p:cNvCxnSpPr>
              <a:cxnSpLocks/>
              <a:endCxn id="13" idx="2"/>
            </p:cNvCxnSpPr>
            <p:nvPr userDrawn="1"/>
          </p:nvCxnSpPr>
          <p:spPr>
            <a:xfrm>
              <a:off x="289200" y="3290538"/>
              <a:ext cx="346524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wal 12">
              <a:extLst>
                <a:ext uri="{FF2B5EF4-FFF2-40B4-BE49-F238E27FC236}">
                  <a16:creationId xmlns:a16="http://schemas.microsoft.com/office/drawing/2014/main" id="{01ED729F-F8A5-4244-9776-4935C260F11F}"/>
                </a:ext>
              </a:extLst>
            </p:cNvPr>
            <p:cNvSpPr/>
            <p:nvPr userDrawn="1"/>
          </p:nvSpPr>
          <p:spPr>
            <a:xfrm>
              <a:off x="375444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l-PL" noProof="0"/>
            </a:p>
          </p:txBody>
        </p:sp>
      </p:grpSp>
      <p:sp>
        <p:nvSpPr>
          <p:cNvPr id="14" name="Tekst — symbol zastępczy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cxnSp>
        <p:nvCxnSpPr>
          <p:cNvPr id="17" name="Łącznik prosty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w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9" name="Łącznik prosty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w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2" name="Tekst — symbol zastępczy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16" name="Tekst — symbol zastępczy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1</a:t>
            </a:r>
          </a:p>
        </p:txBody>
      </p:sp>
      <p:sp>
        <p:nvSpPr>
          <p:cNvPr id="34" name="Tekst — symbol zastępczy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5" name="Tekst — symbol zastępczy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2</a:t>
            </a:r>
          </a:p>
        </p:txBody>
      </p:sp>
      <p:sp>
        <p:nvSpPr>
          <p:cNvPr id="36" name="Tekst — symbol zastępczy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7" name="Tekst — symbol zastępczy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sp>
        <p:nvSpPr>
          <p:cNvPr id="38" name="Tekst — symbol zastępczy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pl-PL" noProof="0"/>
              <a:t>3</a:t>
            </a:r>
          </a:p>
        </p:txBody>
      </p:sp>
      <p:sp>
        <p:nvSpPr>
          <p:cNvPr id="39" name="Tekst — symbol zastępczy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Edytuj style wzorca tekstu</a:t>
            </a:r>
          </a:p>
        </p:txBody>
      </p:sp>
      <p:cxnSp>
        <p:nvCxnSpPr>
          <p:cNvPr id="21" name="Łącznik prosty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Łącznik prosty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pl-PL" noProof="0"/>
              <a:t>20XX.MM.DD</a:t>
            </a:r>
          </a:p>
        </p:txBody>
      </p:sp>
      <p:sp>
        <p:nvSpPr>
          <p:cNvPr id="5" name="Stopka — symbol zastępczy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pl-PL" noProof="0"/>
              <a:t>DODAJ STOPKĘ</a:t>
            </a:r>
          </a:p>
        </p:txBody>
      </p:sp>
      <p:sp>
        <p:nvSpPr>
          <p:cNvPr id="6" name="Numer slajdu — symbol zastępczy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pl-PL" noProof="0" smtClean="0"/>
              <a:pPr rtl="0"/>
              <a:t>‹#›</a:t>
            </a:fld>
            <a:endParaRPr lang="pl-PL" noProof="0"/>
          </a:p>
        </p:txBody>
      </p:sp>
      <p:sp>
        <p:nvSpPr>
          <p:cNvPr id="7" name="Ow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0" name="Łącznik prosty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w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13" name="Łącznik prosty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4F6FF42-70E3-4A7F-B5D8-2928FCB71A74}"/>
              </a:ext>
            </a:extLst>
          </p:cNvPr>
          <p:cNvSpPr>
            <a:spLocks noGrp="1"/>
          </p:cNvSpPr>
          <p:nvPr>
            <p:ph type="ctrTitle"/>
          </p:nvPr>
        </p:nvSpPr>
        <p:spPr>
          <a:xfrm>
            <a:off x="707571" y="1828800"/>
            <a:ext cx="10776858" cy="2250463"/>
          </a:xfrm>
        </p:spPr>
        <p:txBody>
          <a:bodyPr rtlCol="0">
            <a:normAutofit fontScale="90000"/>
          </a:bodyPr>
          <a:lstStyle/>
          <a:p>
            <a:r>
              <a:rPr lang="en-GB"/>
              <a:t>STRONA INTERNETOWA DO GRUPOWANIA I WSPÓŁDZIELENIA LINKÓW</a:t>
            </a:r>
            <a:endParaRPr lang="pl-PL"/>
          </a:p>
        </p:txBody>
      </p:sp>
      <p:sp>
        <p:nvSpPr>
          <p:cNvPr id="5" name="Podtytuł 4">
            <a:extLst>
              <a:ext uri="{FF2B5EF4-FFF2-40B4-BE49-F238E27FC236}">
                <a16:creationId xmlns:a16="http://schemas.microsoft.com/office/drawing/2014/main" id="{F40A11AA-C85D-4AF4-92B2-0F4E36F4EC91}"/>
              </a:ext>
            </a:extLst>
          </p:cNvPr>
          <p:cNvSpPr>
            <a:spLocks noGrp="1"/>
          </p:cNvSpPr>
          <p:nvPr>
            <p:ph type="subTitle" idx="1"/>
          </p:nvPr>
        </p:nvSpPr>
        <p:spPr>
          <a:xfrm>
            <a:off x="1524000" y="4415246"/>
            <a:ext cx="9144000" cy="870688"/>
          </a:xfrm>
        </p:spPr>
        <p:txBody>
          <a:bodyPr rtlCol="0">
            <a:normAutofit/>
          </a:bodyPr>
          <a:lstStyle/>
          <a:p>
            <a:pPr rtl="0"/>
            <a:r>
              <a:rPr lang="pl-PL"/>
              <a:t>Arkadiusz Rasz</a:t>
            </a:r>
          </a:p>
          <a:p>
            <a:pPr rtl="0"/>
            <a:r>
              <a:rPr lang="pl-PL"/>
              <a:t>Karol Szałajko</a:t>
            </a: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F93F71D-1663-42FA-A91E-FA23F03F0287}"/>
              </a:ext>
            </a:extLst>
          </p:cNvPr>
          <p:cNvSpPr>
            <a:spLocks noGrp="1"/>
          </p:cNvSpPr>
          <p:nvPr>
            <p:ph type="title"/>
          </p:nvPr>
        </p:nvSpPr>
        <p:spPr>
          <a:xfrm>
            <a:off x="803276" y="2091023"/>
            <a:ext cx="5021940" cy="804338"/>
          </a:xfrm>
        </p:spPr>
        <p:txBody>
          <a:bodyPr rtlCol="0" anchor="b">
            <a:normAutofit/>
          </a:bodyPr>
          <a:lstStyle/>
          <a:p>
            <a:pPr rtl="0"/>
            <a:r>
              <a:rPr lang="pl-PL" sz="2800"/>
              <a:t>PANEL ADMINISTRACYJNY</a:t>
            </a:r>
          </a:p>
        </p:txBody>
      </p:sp>
      <p:sp>
        <p:nvSpPr>
          <p:cNvPr id="16" name="Text Placeholder 2">
            <a:extLst>
              <a:ext uri="{FF2B5EF4-FFF2-40B4-BE49-F238E27FC236}">
                <a16:creationId xmlns:a16="http://schemas.microsoft.com/office/drawing/2014/main" id="{01E7FF89-B251-4B9D-8C09-AE59134DF7AE}"/>
              </a:ext>
            </a:extLst>
          </p:cNvPr>
          <p:cNvSpPr>
            <a:spLocks noGrp="1"/>
          </p:cNvSpPr>
          <p:nvPr>
            <p:ph type="body" idx="1"/>
          </p:nvPr>
        </p:nvSpPr>
        <p:spPr>
          <a:xfrm>
            <a:off x="826769" y="3244567"/>
            <a:ext cx="4904741" cy="2361962"/>
          </a:xfrm>
        </p:spPr>
        <p:txBody>
          <a:bodyPr/>
          <a:lstStyle/>
          <a:p>
            <a:r>
              <a:rPr lang="pl-PL"/>
              <a:t>Użytkownik z uprawnieniami administratora posiada również opcję skorzystania z panelu administratora. Dostępne są tutaj opcje dotyczące konfiguracji aplikacji dla wszystkich użytkowników – maksymalna liczba kolekcji na użytkownika oraz liczba elementów w kolekcji.</a:t>
            </a:r>
          </a:p>
        </p:txBody>
      </p:sp>
      <p:sp>
        <p:nvSpPr>
          <p:cNvPr id="2" name="Data — symbol zastępczy 1">
            <a:extLst>
              <a:ext uri="{FF2B5EF4-FFF2-40B4-BE49-F238E27FC236}">
                <a16:creationId xmlns:a16="http://schemas.microsoft.com/office/drawing/2014/main" id="{A96AB769-C08B-4A71-BEE7-D771D274389A}"/>
              </a:ext>
            </a:extLst>
          </p:cNvPr>
          <p:cNvSpPr>
            <a:spLocks noGrp="1"/>
          </p:cNvSpPr>
          <p:nvPr>
            <p:ph type="dt" sz="half" idx="10"/>
          </p:nvPr>
        </p:nvSpPr>
        <p:spPr>
          <a:xfrm>
            <a:off x="10016836" y="5878720"/>
            <a:ext cx="1336964" cy="298800"/>
          </a:xfrm>
        </p:spPr>
        <p:txBody>
          <a:bodyPr rtlCol="0" anchor="ctr">
            <a:normAutofit/>
          </a:bodyPr>
          <a:lstStyle/>
          <a:p>
            <a:r>
              <a:rPr lang="pl-PL"/>
              <a:t>14.06.2020</a:t>
            </a:r>
          </a:p>
        </p:txBody>
      </p:sp>
      <p:sp>
        <p:nvSpPr>
          <p:cNvPr id="3" name="Stopka — symbol zastępczy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2915733" cy="298800"/>
          </a:xfrm>
        </p:spPr>
        <p:txBody>
          <a:bodyPr rtlCol="0" anchor="ctr">
            <a:normAutofit/>
          </a:bodyPr>
          <a:lstStyle/>
          <a:p>
            <a:r>
              <a:rPr lang="pl-PL" err="1"/>
              <a:t>LinkCollectionApp</a:t>
            </a:r>
            <a:endParaRPr lang="pl-PL"/>
          </a:p>
        </p:txBody>
      </p:sp>
      <p:sp>
        <p:nvSpPr>
          <p:cNvPr id="4" name="Numer slajdu — symbol zastępczy 3">
            <a:extLst>
              <a:ext uri="{FF2B5EF4-FFF2-40B4-BE49-F238E27FC236}">
                <a16:creationId xmlns:a16="http://schemas.microsoft.com/office/drawing/2014/main" id="{494C7D40-6709-40D4-B0FB-9D6311AF439F}"/>
              </a:ext>
            </a:extLst>
          </p:cNvPr>
          <p:cNvSpPr>
            <a:spLocks noGrp="1"/>
          </p:cNvSpPr>
          <p:nvPr>
            <p:ph type="sldNum" sz="quarter" idx="12"/>
          </p:nvPr>
        </p:nvSpPr>
        <p:spPr>
          <a:xfrm>
            <a:off x="778643" y="5879656"/>
            <a:ext cx="354492" cy="297307"/>
          </a:xfrm>
        </p:spPr>
        <p:txBody>
          <a:bodyPr rtlCol="0" anchor="ctr">
            <a:normAutofit/>
          </a:bodyPr>
          <a:lstStyle/>
          <a:p>
            <a:pPr rtl="0">
              <a:spcAft>
                <a:spcPts val="600"/>
              </a:spcAft>
            </a:pPr>
            <a:fld id="{8D581BC7-E183-40DB-AC97-C19EA4EB8894}" type="slidenum">
              <a:rPr lang="pl-PL" smtClean="0"/>
              <a:pPr rtl="0">
                <a:spcAft>
                  <a:spcPts val="600"/>
                </a:spcAft>
              </a:pPr>
              <a:t>10</a:t>
            </a:fld>
            <a:endParaRPr lang="pl-PL"/>
          </a:p>
        </p:txBody>
      </p:sp>
      <p:pic>
        <p:nvPicPr>
          <p:cNvPr id="8" name="Picture 41">
            <a:extLst>
              <a:ext uri="{FF2B5EF4-FFF2-40B4-BE49-F238E27FC236}">
                <a16:creationId xmlns:a16="http://schemas.microsoft.com/office/drawing/2014/main" id="{F91845F0-B29C-4941-923D-A3A496BC6B30}"/>
              </a:ext>
            </a:extLst>
          </p:cNvPr>
          <p:cNvPicPr/>
          <p:nvPr/>
        </p:nvPicPr>
        <p:blipFill>
          <a:blip r:embed="rId3"/>
          <a:stretch>
            <a:fillRect/>
          </a:stretch>
        </p:blipFill>
        <p:spPr>
          <a:xfrm>
            <a:off x="6460490" y="2021115"/>
            <a:ext cx="5731510" cy="3392170"/>
          </a:xfrm>
          <a:prstGeom prst="rect">
            <a:avLst/>
          </a:prstGeom>
        </p:spPr>
      </p:pic>
    </p:spTree>
    <p:extLst>
      <p:ext uri="{BB962C8B-B14F-4D97-AF65-F5344CB8AC3E}">
        <p14:creationId xmlns:p14="http://schemas.microsoft.com/office/powerpoint/2010/main" val="412455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A6E18C9-A34F-49C5-973E-6760D1EF1059}"/>
              </a:ext>
            </a:extLst>
          </p:cNvPr>
          <p:cNvSpPr>
            <a:spLocks noGrp="1"/>
          </p:cNvSpPr>
          <p:nvPr>
            <p:ph type="title"/>
          </p:nvPr>
        </p:nvSpPr>
        <p:spPr>
          <a:xfrm>
            <a:off x="1032475" y="684734"/>
            <a:ext cx="10127049" cy="569086"/>
          </a:xfrm>
        </p:spPr>
        <p:txBody>
          <a:bodyPr rtlCol="0">
            <a:normAutofit fontScale="90000"/>
          </a:bodyPr>
          <a:lstStyle/>
          <a:p>
            <a:r>
              <a:rPr lang="pl-PL"/>
              <a:t>DODATKOWE FUNKCJONALNOŚCI WYBRANYCH ELEMENTÓW</a:t>
            </a:r>
          </a:p>
        </p:txBody>
      </p:sp>
      <p:sp>
        <p:nvSpPr>
          <p:cNvPr id="6" name="Numer slajdu — symbol zastępczy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rtlCol="0"/>
          <a:lstStyle/>
          <a:p>
            <a:pPr rtl="0"/>
            <a:fld id="{8D581BC7-E183-40DB-AC97-C19EA4EB8894}" type="slidenum">
              <a:rPr lang="pl-PL" smtClean="0"/>
              <a:pPr rtl="0"/>
              <a:t>11</a:t>
            </a:fld>
            <a:endParaRPr lang="pl-PL"/>
          </a:p>
        </p:txBody>
      </p:sp>
      <p:sp>
        <p:nvSpPr>
          <p:cNvPr id="5" name="Stopka — symbol zastępczy 4">
            <a:extLst>
              <a:ext uri="{FF2B5EF4-FFF2-40B4-BE49-F238E27FC236}">
                <a16:creationId xmlns:a16="http://schemas.microsoft.com/office/drawing/2014/main" id="{1ED7D25D-51F0-4AAA-86C5-F3584C0E8A44}"/>
              </a:ext>
            </a:extLst>
          </p:cNvPr>
          <p:cNvSpPr>
            <a:spLocks noGrp="1"/>
          </p:cNvSpPr>
          <p:nvPr>
            <p:ph type="ftr" sz="quarter" idx="11"/>
          </p:nvPr>
        </p:nvSpPr>
        <p:spPr/>
        <p:txBody>
          <a:bodyPr rtlCol="0"/>
          <a:lstStyle/>
          <a:p>
            <a:r>
              <a:rPr lang="pl-PL" err="1"/>
              <a:t>LinkCollectionApp</a:t>
            </a:r>
            <a:endParaRPr lang="pl-PL"/>
          </a:p>
        </p:txBody>
      </p:sp>
      <p:sp>
        <p:nvSpPr>
          <p:cNvPr id="4" name="Data — symbol zastępczy 3">
            <a:extLst>
              <a:ext uri="{FF2B5EF4-FFF2-40B4-BE49-F238E27FC236}">
                <a16:creationId xmlns:a16="http://schemas.microsoft.com/office/drawing/2014/main" id="{F48CF653-A1E7-473E-A717-8659C5E457A1}"/>
              </a:ext>
            </a:extLst>
          </p:cNvPr>
          <p:cNvSpPr>
            <a:spLocks noGrp="1"/>
          </p:cNvSpPr>
          <p:nvPr>
            <p:ph type="dt" sz="half" idx="10"/>
          </p:nvPr>
        </p:nvSpPr>
        <p:spPr/>
        <p:txBody>
          <a:bodyPr rtlCol="0"/>
          <a:lstStyle/>
          <a:p>
            <a:r>
              <a:rPr lang="pl-PL"/>
              <a:t>14.06.2020</a:t>
            </a:r>
          </a:p>
        </p:txBody>
      </p:sp>
      <p:sp>
        <p:nvSpPr>
          <p:cNvPr id="13" name="Tekst — symbol zastępczy 8">
            <a:extLst>
              <a:ext uri="{FF2B5EF4-FFF2-40B4-BE49-F238E27FC236}">
                <a16:creationId xmlns:a16="http://schemas.microsoft.com/office/drawing/2014/main" id="{89E4795B-29DD-495A-BF66-6B9D02257BE4}"/>
              </a:ext>
            </a:extLst>
          </p:cNvPr>
          <p:cNvSpPr txBox="1">
            <a:spLocks/>
          </p:cNvSpPr>
          <p:nvPr/>
        </p:nvSpPr>
        <p:spPr>
          <a:xfrm>
            <a:off x="1226927" y="1623418"/>
            <a:ext cx="2944368" cy="328343"/>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b="1" err="1">
                <a:solidFill>
                  <a:schemeClr val="bg2"/>
                </a:solidFill>
                <a:latin typeface="+mj-lt"/>
              </a:rPr>
              <a:t>Youtube</a:t>
            </a:r>
            <a:endParaRPr lang="pl-PL" sz="2000" b="1">
              <a:solidFill>
                <a:schemeClr val="bg2"/>
              </a:solidFill>
              <a:latin typeface="+mj-lt"/>
            </a:endParaRPr>
          </a:p>
        </p:txBody>
      </p:sp>
      <p:sp>
        <p:nvSpPr>
          <p:cNvPr id="14" name="Tekst — symbol zastępczy 7">
            <a:extLst>
              <a:ext uri="{FF2B5EF4-FFF2-40B4-BE49-F238E27FC236}">
                <a16:creationId xmlns:a16="http://schemas.microsoft.com/office/drawing/2014/main" id="{3622D6F5-C8AA-4A72-8C0A-DF6A0A20CB66}"/>
              </a:ext>
            </a:extLst>
          </p:cNvPr>
          <p:cNvSpPr txBox="1">
            <a:spLocks/>
          </p:cNvSpPr>
          <p:nvPr/>
        </p:nvSpPr>
        <p:spPr>
          <a:xfrm>
            <a:off x="1226927" y="2036103"/>
            <a:ext cx="2944368" cy="1548927"/>
          </a:xfrm>
          <a:prstGeom prst="rect">
            <a:avLst/>
          </a:prstGeom>
        </p:spPr>
        <p:txBody>
          <a:bodyPr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t>Dla odnośników do strony internetowej youtube.com dostępny jest osadzony odtwarzacz wideo, pozwalający na odtwarzanie załączonego filmu bez konieczności przechodzenia do zewnętrznej strony.</a:t>
            </a:r>
          </a:p>
        </p:txBody>
      </p:sp>
      <p:sp>
        <p:nvSpPr>
          <p:cNvPr id="15" name="Tekst — symbol zastępczy 8">
            <a:extLst>
              <a:ext uri="{FF2B5EF4-FFF2-40B4-BE49-F238E27FC236}">
                <a16:creationId xmlns:a16="http://schemas.microsoft.com/office/drawing/2014/main" id="{50197C4F-3DA6-41C8-BE96-498EA9C68F1E}"/>
              </a:ext>
            </a:extLst>
          </p:cNvPr>
          <p:cNvSpPr txBox="1">
            <a:spLocks/>
          </p:cNvSpPr>
          <p:nvPr/>
        </p:nvSpPr>
        <p:spPr>
          <a:xfrm>
            <a:off x="4623816" y="1623418"/>
            <a:ext cx="2944368" cy="328343"/>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b="1" err="1">
                <a:solidFill>
                  <a:schemeClr val="bg2"/>
                </a:solidFill>
                <a:latin typeface="+mj-lt"/>
              </a:rPr>
              <a:t>Spotify</a:t>
            </a:r>
            <a:endParaRPr lang="pl-PL" sz="2000" b="1">
              <a:solidFill>
                <a:schemeClr val="bg2"/>
              </a:solidFill>
              <a:latin typeface="+mj-lt"/>
            </a:endParaRPr>
          </a:p>
        </p:txBody>
      </p:sp>
      <p:sp>
        <p:nvSpPr>
          <p:cNvPr id="16" name="Tekst — symbol zastępczy 7">
            <a:extLst>
              <a:ext uri="{FF2B5EF4-FFF2-40B4-BE49-F238E27FC236}">
                <a16:creationId xmlns:a16="http://schemas.microsoft.com/office/drawing/2014/main" id="{D5F43B25-7844-46D9-9CEF-ECDC6B7C418C}"/>
              </a:ext>
            </a:extLst>
          </p:cNvPr>
          <p:cNvSpPr txBox="1">
            <a:spLocks/>
          </p:cNvSpPr>
          <p:nvPr/>
        </p:nvSpPr>
        <p:spPr>
          <a:xfrm>
            <a:off x="4623816" y="2036104"/>
            <a:ext cx="2944368" cy="1419822"/>
          </a:xfrm>
          <a:prstGeom prst="rect">
            <a:avLst/>
          </a:prstGeom>
        </p:spPr>
        <p:txBody>
          <a:bodyPr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t>Dla odnośników do utworów na platformie spotify.com, możliwe jest dodanie tego utworu do kolejki użytkownika. Dodatkowo wyświetlana jest okładka albumu oraz nazwa utworu i wykonawca.</a:t>
            </a:r>
          </a:p>
        </p:txBody>
      </p:sp>
      <p:sp>
        <p:nvSpPr>
          <p:cNvPr id="17" name="Tekst — symbol zastępczy 8">
            <a:extLst>
              <a:ext uri="{FF2B5EF4-FFF2-40B4-BE49-F238E27FC236}">
                <a16:creationId xmlns:a16="http://schemas.microsoft.com/office/drawing/2014/main" id="{74E3EBEE-06B6-4086-9F14-09FE55EEF6D9}"/>
              </a:ext>
            </a:extLst>
          </p:cNvPr>
          <p:cNvSpPr txBox="1">
            <a:spLocks/>
          </p:cNvSpPr>
          <p:nvPr/>
        </p:nvSpPr>
        <p:spPr>
          <a:xfrm>
            <a:off x="8020705" y="1623418"/>
            <a:ext cx="2944368" cy="328343"/>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b="1">
                <a:solidFill>
                  <a:schemeClr val="bg2"/>
                </a:solidFill>
                <a:latin typeface="+mj-lt"/>
              </a:rPr>
              <a:t>Zdjęcia	</a:t>
            </a:r>
          </a:p>
        </p:txBody>
      </p:sp>
      <p:sp>
        <p:nvSpPr>
          <p:cNvPr id="18" name="Tekst — symbol zastępczy 7">
            <a:extLst>
              <a:ext uri="{FF2B5EF4-FFF2-40B4-BE49-F238E27FC236}">
                <a16:creationId xmlns:a16="http://schemas.microsoft.com/office/drawing/2014/main" id="{5E8D55C3-B63C-45ED-8EA8-84EF4A4B76C3}"/>
              </a:ext>
            </a:extLst>
          </p:cNvPr>
          <p:cNvSpPr txBox="1">
            <a:spLocks/>
          </p:cNvSpPr>
          <p:nvPr/>
        </p:nvSpPr>
        <p:spPr>
          <a:xfrm>
            <a:off x="8020705" y="2036104"/>
            <a:ext cx="2944368" cy="1419822"/>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500"/>
              <a:t>Dla odnośników które wskazują na zdjęcia (formaty </a:t>
            </a:r>
            <a:r>
              <a:rPr lang="pl-PL" sz="1500" err="1"/>
              <a:t>jpeg</a:t>
            </a:r>
            <a:r>
              <a:rPr lang="pl-PL" sz="1500"/>
              <a:t>, jpg, gif lub </a:t>
            </a:r>
            <a:r>
              <a:rPr lang="pl-PL" sz="1500" err="1"/>
              <a:t>png</a:t>
            </a:r>
            <a:r>
              <a:rPr lang="pl-PL" sz="1500"/>
              <a:t>) w elemencie wyświetlane jest podane zdjęcie.</a:t>
            </a:r>
          </a:p>
        </p:txBody>
      </p:sp>
      <p:pic>
        <p:nvPicPr>
          <p:cNvPr id="19" name="Obraz 18">
            <a:extLst>
              <a:ext uri="{FF2B5EF4-FFF2-40B4-BE49-F238E27FC236}">
                <a16:creationId xmlns:a16="http://schemas.microsoft.com/office/drawing/2014/main" id="{36D70D88-E9EA-4FC5-ACB8-19D7FED592C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26926" y="3580430"/>
            <a:ext cx="2749987" cy="2058495"/>
          </a:xfrm>
          <a:prstGeom prst="rect">
            <a:avLst/>
          </a:prstGeom>
        </p:spPr>
      </p:pic>
      <p:pic>
        <p:nvPicPr>
          <p:cNvPr id="20" name="Obraz 19">
            <a:extLst>
              <a:ext uri="{FF2B5EF4-FFF2-40B4-BE49-F238E27FC236}">
                <a16:creationId xmlns:a16="http://schemas.microsoft.com/office/drawing/2014/main" id="{6EF7D95E-4FDE-4C3E-800F-210921FEC7F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571788" y="3531962"/>
            <a:ext cx="3048424" cy="1217673"/>
          </a:xfrm>
          <a:prstGeom prst="rect">
            <a:avLst/>
          </a:prstGeom>
        </p:spPr>
      </p:pic>
      <p:pic>
        <p:nvPicPr>
          <p:cNvPr id="21" name="Obraz 20">
            <a:extLst>
              <a:ext uri="{FF2B5EF4-FFF2-40B4-BE49-F238E27FC236}">
                <a16:creationId xmlns:a16="http://schemas.microsoft.com/office/drawing/2014/main" id="{3215DB39-8A21-496F-9B16-5CC1F4E1BBC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355785" y="3519715"/>
            <a:ext cx="2120626" cy="2417661"/>
          </a:xfrm>
          <a:prstGeom prst="rect">
            <a:avLst/>
          </a:prstGeom>
        </p:spPr>
      </p:pic>
    </p:spTree>
    <p:extLst>
      <p:ext uri="{BB962C8B-B14F-4D97-AF65-F5344CB8AC3E}">
        <p14:creationId xmlns:p14="http://schemas.microsoft.com/office/powerpoint/2010/main" val="375711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F93F71D-1663-42FA-A91E-FA23F03F0287}"/>
              </a:ext>
            </a:extLst>
          </p:cNvPr>
          <p:cNvSpPr>
            <a:spLocks noGrp="1"/>
          </p:cNvSpPr>
          <p:nvPr>
            <p:ph type="title"/>
          </p:nvPr>
        </p:nvSpPr>
        <p:spPr>
          <a:xfrm>
            <a:off x="6894591" y="171450"/>
            <a:ext cx="4494133" cy="1723006"/>
          </a:xfrm>
        </p:spPr>
        <p:txBody>
          <a:bodyPr rtlCol="0">
            <a:normAutofit/>
          </a:bodyPr>
          <a:lstStyle/>
          <a:p>
            <a:r>
              <a:rPr lang="pl-PL"/>
              <a:t>PANEL USTAWIEŃ</a:t>
            </a:r>
          </a:p>
        </p:txBody>
      </p:sp>
      <p:sp>
        <p:nvSpPr>
          <p:cNvPr id="6" name="Tekst — symbol zastępczy 5">
            <a:extLst>
              <a:ext uri="{FF2B5EF4-FFF2-40B4-BE49-F238E27FC236}">
                <a16:creationId xmlns:a16="http://schemas.microsoft.com/office/drawing/2014/main" id="{F62CA978-7F10-45ED-A5E7-73BCC796D219}"/>
              </a:ext>
            </a:extLst>
          </p:cNvPr>
          <p:cNvSpPr>
            <a:spLocks noGrp="1"/>
          </p:cNvSpPr>
          <p:nvPr>
            <p:ph type="body" idx="1"/>
          </p:nvPr>
        </p:nvSpPr>
        <p:spPr>
          <a:xfrm>
            <a:off x="6894591" y="2243661"/>
            <a:ext cx="4473108" cy="3442763"/>
          </a:xfrm>
        </p:spPr>
        <p:txBody>
          <a:bodyPr rtlCol="0">
            <a:normAutofit/>
          </a:bodyPr>
          <a:lstStyle/>
          <a:p>
            <a:r>
              <a:rPr lang="pl-PL"/>
              <a:t>Elementy w kolekcji można sortować wg domyślnej kolejności, po nazwie elementu oraz po nazwie hosta, do którego odnosi się link. Sortownie może być rosnące lub malejące. Istnieje możliwość wygaszenia odpowiednich elementów na podstawie nazwy hosta, do którego odnosi się link. Zablokowane hosty wyświetlane są na białym tle. Funkcjonalność ta pozwala szybko znaleźć elementy w dużych kolekcjach.</a:t>
            </a:r>
          </a:p>
          <a:p>
            <a:r>
              <a:rPr lang="pl-PL"/>
              <a:t>Po wybraniu jednego z hostów, wszystkie odpowiadające elementy są chowane.</a:t>
            </a:r>
          </a:p>
        </p:txBody>
      </p:sp>
      <p:sp>
        <p:nvSpPr>
          <p:cNvPr id="4" name="Numer slajdu — symbol zastępczy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pl-PL" smtClean="0"/>
              <a:pPr rtl="0"/>
              <a:t>12</a:t>
            </a:fld>
            <a:endParaRPr lang="pl-PL"/>
          </a:p>
        </p:txBody>
      </p:sp>
      <p:sp>
        <p:nvSpPr>
          <p:cNvPr id="3" name="Stopka — symbol zastępczy 2">
            <a:extLst>
              <a:ext uri="{FF2B5EF4-FFF2-40B4-BE49-F238E27FC236}">
                <a16:creationId xmlns:a16="http://schemas.microsoft.com/office/drawing/2014/main" id="{101DB817-586B-493A-922D-54010C888E74}"/>
              </a:ext>
            </a:extLst>
          </p:cNvPr>
          <p:cNvSpPr>
            <a:spLocks noGrp="1"/>
          </p:cNvSpPr>
          <p:nvPr>
            <p:ph type="ftr" sz="quarter" idx="11"/>
          </p:nvPr>
        </p:nvSpPr>
        <p:spPr/>
        <p:txBody>
          <a:bodyPr rtlCol="0"/>
          <a:lstStyle/>
          <a:p>
            <a:r>
              <a:rPr lang="pl-PL" err="1"/>
              <a:t>LinkCollectionApp</a:t>
            </a:r>
            <a:endParaRPr lang="pl-PL"/>
          </a:p>
        </p:txBody>
      </p:sp>
      <p:sp>
        <p:nvSpPr>
          <p:cNvPr id="2" name="Data — symbol zastępczy 1">
            <a:extLst>
              <a:ext uri="{FF2B5EF4-FFF2-40B4-BE49-F238E27FC236}">
                <a16:creationId xmlns:a16="http://schemas.microsoft.com/office/drawing/2014/main" id="{A96AB769-C08B-4A71-BEE7-D771D274389A}"/>
              </a:ext>
            </a:extLst>
          </p:cNvPr>
          <p:cNvSpPr>
            <a:spLocks noGrp="1"/>
          </p:cNvSpPr>
          <p:nvPr>
            <p:ph type="dt" sz="half" idx="10"/>
          </p:nvPr>
        </p:nvSpPr>
        <p:spPr/>
        <p:txBody>
          <a:bodyPr rtlCol="0"/>
          <a:lstStyle/>
          <a:p>
            <a:r>
              <a:rPr lang="pl-PL"/>
              <a:t>14.06.2020</a:t>
            </a:r>
          </a:p>
        </p:txBody>
      </p:sp>
      <p:pic>
        <p:nvPicPr>
          <p:cNvPr id="8" name="Obraz 7">
            <a:extLst>
              <a:ext uri="{FF2B5EF4-FFF2-40B4-BE49-F238E27FC236}">
                <a16:creationId xmlns:a16="http://schemas.microsoft.com/office/drawing/2014/main" id="{8B269CB2-3999-4D51-B38D-89C44ED51D45}"/>
              </a:ext>
            </a:extLst>
          </p:cNvPr>
          <p:cNvPicPr/>
          <p:nvPr/>
        </p:nvPicPr>
        <p:blipFill>
          <a:blip r:embed="rId3">
            <a:extLst>
              <a:ext uri="{28A0092B-C50C-407E-A947-70E740481C1C}">
                <a14:useLocalDpi xmlns:a14="http://schemas.microsoft.com/office/drawing/2010/main" val="0"/>
              </a:ext>
            </a:extLst>
          </a:blip>
          <a:stretch>
            <a:fillRect/>
          </a:stretch>
        </p:blipFill>
        <p:spPr>
          <a:xfrm>
            <a:off x="0" y="2243661"/>
            <a:ext cx="6092504" cy="642414"/>
          </a:xfrm>
          <a:prstGeom prst="rect">
            <a:avLst/>
          </a:prstGeom>
        </p:spPr>
      </p:pic>
    </p:spTree>
    <p:extLst>
      <p:ext uri="{BB962C8B-B14F-4D97-AF65-F5344CB8AC3E}">
        <p14:creationId xmlns:p14="http://schemas.microsoft.com/office/powerpoint/2010/main" val="420533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F93F71D-1663-42FA-A91E-FA23F03F0287}"/>
              </a:ext>
            </a:extLst>
          </p:cNvPr>
          <p:cNvSpPr>
            <a:spLocks noGrp="1"/>
          </p:cNvSpPr>
          <p:nvPr>
            <p:ph type="title"/>
          </p:nvPr>
        </p:nvSpPr>
        <p:spPr>
          <a:xfrm>
            <a:off x="803276" y="2091023"/>
            <a:ext cx="5021940" cy="804338"/>
          </a:xfrm>
        </p:spPr>
        <p:txBody>
          <a:bodyPr rtlCol="0" anchor="b">
            <a:normAutofit/>
          </a:bodyPr>
          <a:lstStyle/>
          <a:p>
            <a:pPr rtl="0"/>
            <a:r>
              <a:rPr lang="pl-PL" sz="2800"/>
              <a:t>WYBÓR MOTYWU</a:t>
            </a:r>
          </a:p>
        </p:txBody>
      </p:sp>
      <p:sp>
        <p:nvSpPr>
          <p:cNvPr id="16" name="Text Placeholder 2">
            <a:extLst>
              <a:ext uri="{FF2B5EF4-FFF2-40B4-BE49-F238E27FC236}">
                <a16:creationId xmlns:a16="http://schemas.microsoft.com/office/drawing/2014/main" id="{01E7FF89-B251-4B9D-8C09-AE59134DF7AE}"/>
              </a:ext>
            </a:extLst>
          </p:cNvPr>
          <p:cNvSpPr>
            <a:spLocks noGrp="1"/>
          </p:cNvSpPr>
          <p:nvPr>
            <p:ph type="body" idx="1"/>
          </p:nvPr>
        </p:nvSpPr>
        <p:spPr>
          <a:xfrm>
            <a:off x="826769" y="3244567"/>
            <a:ext cx="4904741" cy="2361962"/>
          </a:xfrm>
        </p:spPr>
        <p:txBody>
          <a:bodyPr/>
          <a:lstStyle/>
          <a:p>
            <a:r>
              <a:rPr lang="pl-PL"/>
              <a:t>Za pomocą przełącznika użytkownik ma możliwość wyboru motywu aplikacji – ciemnego bądź jasnego.</a:t>
            </a:r>
          </a:p>
        </p:txBody>
      </p:sp>
      <p:sp>
        <p:nvSpPr>
          <p:cNvPr id="2" name="Data — symbol zastępczy 1">
            <a:extLst>
              <a:ext uri="{FF2B5EF4-FFF2-40B4-BE49-F238E27FC236}">
                <a16:creationId xmlns:a16="http://schemas.microsoft.com/office/drawing/2014/main" id="{A96AB769-C08B-4A71-BEE7-D771D274389A}"/>
              </a:ext>
            </a:extLst>
          </p:cNvPr>
          <p:cNvSpPr>
            <a:spLocks noGrp="1"/>
          </p:cNvSpPr>
          <p:nvPr>
            <p:ph type="dt" sz="half" idx="10"/>
          </p:nvPr>
        </p:nvSpPr>
        <p:spPr>
          <a:xfrm>
            <a:off x="10016836" y="5878720"/>
            <a:ext cx="1336964" cy="298800"/>
          </a:xfrm>
        </p:spPr>
        <p:txBody>
          <a:bodyPr rtlCol="0" anchor="ctr">
            <a:normAutofit/>
          </a:bodyPr>
          <a:lstStyle/>
          <a:p>
            <a:r>
              <a:rPr lang="pl-PL"/>
              <a:t>14.06.2020</a:t>
            </a:r>
          </a:p>
        </p:txBody>
      </p:sp>
      <p:sp>
        <p:nvSpPr>
          <p:cNvPr id="3" name="Stopka — symbol zastępczy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2915733" cy="298800"/>
          </a:xfrm>
        </p:spPr>
        <p:txBody>
          <a:bodyPr rtlCol="0" anchor="ctr">
            <a:normAutofit/>
          </a:bodyPr>
          <a:lstStyle/>
          <a:p>
            <a:r>
              <a:rPr lang="pl-PL" err="1"/>
              <a:t>LinkCollectionApp</a:t>
            </a:r>
            <a:endParaRPr lang="pl-PL"/>
          </a:p>
        </p:txBody>
      </p:sp>
      <p:sp>
        <p:nvSpPr>
          <p:cNvPr id="4" name="Numer slajdu — symbol zastępczy 3">
            <a:extLst>
              <a:ext uri="{FF2B5EF4-FFF2-40B4-BE49-F238E27FC236}">
                <a16:creationId xmlns:a16="http://schemas.microsoft.com/office/drawing/2014/main" id="{494C7D40-6709-40D4-B0FB-9D6311AF439F}"/>
              </a:ext>
            </a:extLst>
          </p:cNvPr>
          <p:cNvSpPr>
            <a:spLocks noGrp="1"/>
          </p:cNvSpPr>
          <p:nvPr>
            <p:ph type="sldNum" sz="quarter" idx="12"/>
          </p:nvPr>
        </p:nvSpPr>
        <p:spPr>
          <a:xfrm>
            <a:off x="778643" y="5879656"/>
            <a:ext cx="354492" cy="297307"/>
          </a:xfrm>
        </p:spPr>
        <p:txBody>
          <a:bodyPr rtlCol="0" anchor="ctr">
            <a:normAutofit/>
          </a:bodyPr>
          <a:lstStyle/>
          <a:p>
            <a:pPr rtl="0">
              <a:spcAft>
                <a:spcPts val="600"/>
              </a:spcAft>
            </a:pPr>
            <a:fld id="{8D581BC7-E183-40DB-AC97-C19EA4EB8894}" type="slidenum">
              <a:rPr lang="pl-PL" smtClean="0"/>
              <a:pPr rtl="0">
                <a:spcAft>
                  <a:spcPts val="600"/>
                </a:spcAft>
              </a:pPr>
              <a:t>13</a:t>
            </a:fld>
            <a:endParaRPr lang="pl-PL"/>
          </a:p>
        </p:txBody>
      </p:sp>
      <p:pic>
        <p:nvPicPr>
          <p:cNvPr id="9" name="Obraz 8">
            <a:extLst>
              <a:ext uri="{FF2B5EF4-FFF2-40B4-BE49-F238E27FC236}">
                <a16:creationId xmlns:a16="http://schemas.microsoft.com/office/drawing/2014/main" id="{B3C92FAE-0971-4AC2-9BDB-5F7D76D9CC52}"/>
              </a:ext>
            </a:extLst>
          </p:cNvPr>
          <p:cNvPicPr/>
          <p:nvPr/>
        </p:nvPicPr>
        <p:blipFill rotWithShape="1">
          <a:blip r:embed="rId3">
            <a:extLst>
              <a:ext uri="{28A0092B-C50C-407E-A947-70E740481C1C}">
                <a14:useLocalDpi xmlns:a14="http://schemas.microsoft.com/office/drawing/2010/main" val="0"/>
              </a:ext>
            </a:extLst>
          </a:blip>
          <a:srcRect l="5696" t="6521" r="5696" b="6521"/>
          <a:stretch/>
        </p:blipFill>
        <p:spPr>
          <a:xfrm>
            <a:off x="1961075" y="4425548"/>
            <a:ext cx="666751" cy="381000"/>
          </a:xfrm>
          <a:prstGeom prst="rect">
            <a:avLst/>
          </a:prstGeom>
        </p:spPr>
      </p:pic>
      <p:pic>
        <p:nvPicPr>
          <p:cNvPr id="10" name="Obraz 9">
            <a:extLst>
              <a:ext uri="{FF2B5EF4-FFF2-40B4-BE49-F238E27FC236}">
                <a16:creationId xmlns:a16="http://schemas.microsoft.com/office/drawing/2014/main" id="{C6DE62E4-D07C-44C2-BA13-4439E37F2224}"/>
              </a:ext>
            </a:extLst>
          </p:cNvPr>
          <p:cNvPicPr/>
          <p:nvPr/>
        </p:nvPicPr>
        <p:blipFill>
          <a:blip r:embed="rId4">
            <a:extLst>
              <a:ext uri="{28A0092B-C50C-407E-A947-70E740481C1C}">
                <a14:useLocalDpi xmlns:a14="http://schemas.microsoft.com/office/drawing/2010/main" val="0"/>
              </a:ext>
            </a:extLst>
          </a:blip>
          <a:stretch>
            <a:fillRect/>
          </a:stretch>
        </p:blipFill>
        <p:spPr>
          <a:xfrm>
            <a:off x="3307276" y="4425548"/>
            <a:ext cx="666750" cy="381000"/>
          </a:xfrm>
          <a:prstGeom prst="rect">
            <a:avLst/>
          </a:prstGeom>
        </p:spPr>
      </p:pic>
      <p:pic>
        <p:nvPicPr>
          <p:cNvPr id="11" name="Obraz 10">
            <a:extLst>
              <a:ext uri="{FF2B5EF4-FFF2-40B4-BE49-F238E27FC236}">
                <a16:creationId xmlns:a16="http://schemas.microsoft.com/office/drawing/2014/main" id="{8AA6AFC9-F507-412C-B752-E8C819D457A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865816" y="465490"/>
            <a:ext cx="4318711" cy="2427456"/>
          </a:xfrm>
          <a:prstGeom prst="rect">
            <a:avLst/>
          </a:prstGeom>
        </p:spPr>
      </p:pic>
      <p:pic>
        <p:nvPicPr>
          <p:cNvPr id="12" name="Obraz 11">
            <a:extLst>
              <a:ext uri="{FF2B5EF4-FFF2-40B4-BE49-F238E27FC236}">
                <a16:creationId xmlns:a16="http://schemas.microsoft.com/office/drawing/2014/main" id="{1E51F280-E6A2-46A3-96B6-72C1BBEEAB17}"/>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865816" y="3178418"/>
            <a:ext cx="4318711" cy="2428112"/>
          </a:xfrm>
          <a:prstGeom prst="rect">
            <a:avLst/>
          </a:prstGeom>
        </p:spPr>
      </p:pic>
    </p:spTree>
    <p:extLst>
      <p:ext uri="{BB962C8B-B14F-4D97-AF65-F5344CB8AC3E}">
        <p14:creationId xmlns:p14="http://schemas.microsoft.com/office/powerpoint/2010/main" val="101893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ytuł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5002040" cy="569086"/>
          </a:xfrm>
        </p:spPr>
        <p:txBody>
          <a:bodyPr rtlCol="0">
            <a:normAutofit fontScale="90000"/>
          </a:bodyPr>
          <a:lstStyle/>
          <a:p>
            <a:pPr rtl="0"/>
            <a:r>
              <a:rPr lang="pl-PL"/>
              <a:t>UŻYTE  TECHNOLOGIE</a:t>
            </a:r>
          </a:p>
        </p:txBody>
      </p:sp>
      <p:sp>
        <p:nvSpPr>
          <p:cNvPr id="10" name="Tekst — symbol zastępczy 9">
            <a:extLst>
              <a:ext uri="{FF2B5EF4-FFF2-40B4-BE49-F238E27FC236}">
                <a16:creationId xmlns:a16="http://schemas.microsoft.com/office/drawing/2014/main" id="{D87FAD12-8FEF-41B8-B478-8793FF9B485B}"/>
              </a:ext>
            </a:extLst>
          </p:cNvPr>
          <p:cNvSpPr>
            <a:spLocks noGrp="1"/>
          </p:cNvSpPr>
          <p:nvPr>
            <p:ph type="body" idx="16"/>
          </p:nvPr>
        </p:nvSpPr>
        <p:spPr>
          <a:xfrm>
            <a:off x="831850" y="2740297"/>
            <a:ext cx="1209357" cy="640080"/>
          </a:xfrm>
        </p:spPr>
        <p:txBody>
          <a:bodyPr rtlCol="0">
            <a:normAutofit/>
          </a:bodyPr>
          <a:lstStyle/>
          <a:p>
            <a:pPr rtl="0"/>
            <a:r>
              <a:rPr lang="pl-PL" sz="1800"/>
              <a:t>.NET </a:t>
            </a:r>
            <a:r>
              <a:rPr lang="pl-PL" sz="1800" err="1"/>
              <a:t>Core</a:t>
            </a:r>
            <a:endParaRPr lang="pl-PL" sz="1800"/>
          </a:p>
        </p:txBody>
      </p:sp>
      <p:sp>
        <p:nvSpPr>
          <p:cNvPr id="8" name="Tekst — symbol zastępczy 7">
            <a:extLst>
              <a:ext uri="{FF2B5EF4-FFF2-40B4-BE49-F238E27FC236}">
                <a16:creationId xmlns:a16="http://schemas.microsoft.com/office/drawing/2014/main" id="{C8E5EEAD-1427-4576-B8F8-C485CAE758A4}"/>
              </a:ext>
            </a:extLst>
          </p:cNvPr>
          <p:cNvSpPr>
            <a:spLocks noGrp="1"/>
          </p:cNvSpPr>
          <p:nvPr>
            <p:ph type="body" idx="14"/>
          </p:nvPr>
        </p:nvSpPr>
        <p:spPr>
          <a:xfrm>
            <a:off x="3103352" y="2740297"/>
            <a:ext cx="2670048" cy="640080"/>
          </a:xfrm>
        </p:spPr>
        <p:txBody>
          <a:bodyPr rtlCol="0"/>
          <a:lstStyle/>
          <a:p>
            <a:r>
              <a:rPr lang="pl-PL"/>
              <a:t>Framework do aplikacji webowych</a:t>
            </a:r>
          </a:p>
          <a:p>
            <a:pPr rtl="0"/>
            <a:endParaRPr lang="pl-PL"/>
          </a:p>
        </p:txBody>
      </p:sp>
      <p:sp>
        <p:nvSpPr>
          <p:cNvPr id="16" name="Tekst — symbol zastępczy 15">
            <a:extLst>
              <a:ext uri="{FF2B5EF4-FFF2-40B4-BE49-F238E27FC236}">
                <a16:creationId xmlns:a16="http://schemas.microsoft.com/office/drawing/2014/main" id="{C214C1BB-D845-4DB6-B4FC-B7AD5F5E0C3D}"/>
              </a:ext>
            </a:extLst>
          </p:cNvPr>
          <p:cNvSpPr>
            <a:spLocks noGrp="1"/>
          </p:cNvSpPr>
          <p:nvPr>
            <p:ph type="body" idx="22"/>
          </p:nvPr>
        </p:nvSpPr>
        <p:spPr>
          <a:xfrm>
            <a:off x="6418603" y="2740297"/>
            <a:ext cx="1251562" cy="640080"/>
          </a:xfrm>
        </p:spPr>
        <p:txBody>
          <a:bodyPr rtlCol="0">
            <a:normAutofit/>
          </a:bodyPr>
          <a:lstStyle/>
          <a:p>
            <a:pPr rtl="0"/>
            <a:r>
              <a:rPr lang="pl-PL" sz="1800" err="1"/>
              <a:t>Material-Ui</a:t>
            </a:r>
            <a:endParaRPr lang="pl-PL" sz="1800"/>
          </a:p>
        </p:txBody>
      </p:sp>
      <p:sp>
        <p:nvSpPr>
          <p:cNvPr id="14" name="Tekst — symbol zastępczy 13">
            <a:extLst>
              <a:ext uri="{FF2B5EF4-FFF2-40B4-BE49-F238E27FC236}">
                <a16:creationId xmlns:a16="http://schemas.microsoft.com/office/drawing/2014/main" id="{B9B92F0C-3A1D-438E-B581-C1A63389DAF6}"/>
              </a:ext>
            </a:extLst>
          </p:cNvPr>
          <p:cNvSpPr>
            <a:spLocks noGrp="1"/>
          </p:cNvSpPr>
          <p:nvPr>
            <p:ph type="body" idx="20"/>
          </p:nvPr>
        </p:nvSpPr>
        <p:spPr>
          <a:xfrm>
            <a:off x="8732309" y="2740297"/>
            <a:ext cx="2670048" cy="640080"/>
          </a:xfrm>
        </p:spPr>
        <p:txBody>
          <a:bodyPr rtlCol="0"/>
          <a:lstStyle/>
          <a:p>
            <a:pPr rtl="0"/>
            <a:r>
              <a:rPr lang="pl-PL"/>
              <a:t>Biblioteka do tworzenia elementów graficznych.</a:t>
            </a:r>
          </a:p>
        </p:txBody>
      </p:sp>
      <p:sp>
        <p:nvSpPr>
          <p:cNvPr id="13" name="Tekst — symbol zastępczy 12">
            <a:extLst>
              <a:ext uri="{FF2B5EF4-FFF2-40B4-BE49-F238E27FC236}">
                <a16:creationId xmlns:a16="http://schemas.microsoft.com/office/drawing/2014/main" id="{B457CA9C-196E-494C-85C7-9B4861053912}"/>
              </a:ext>
            </a:extLst>
          </p:cNvPr>
          <p:cNvSpPr>
            <a:spLocks noGrp="1"/>
          </p:cNvSpPr>
          <p:nvPr>
            <p:ph type="body" idx="19"/>
          </p:nvPr>
        </p:nvSpPr>
        <p:spPr>
          <a:xfrm>
            <a:off x="831850" y="3876065"/>
            <a:ext cx="1209357" cy="640080"/>
          </a:xfrm>
        </p:spPr>
        <p:txBody>
          <a:bodyPr rtlCol="0">
            <a:normAutofit/>
          </a:bodyPr>
          <a:lstStyle/>
          <a:p>
            <a:pPr rtl="0"/>
            <a:r>
              <a:rPr lang="pl-PL" sz="1800" err="1"/>
              <a:t>React</a:t>
            </a:r>
            <a:endParaRPr lang="pl-PL" sz="1800"/>
          </a:p>
        </p:txBody>
      </p:sp>
      <p:sp>
        <p:nvSpPr>
          <p:cNvPr id="11" name="Tekst — symbol zastępczy 10">
            <a:extLst>
              <a:ext uri="{FF2B5EF4-FFF2-40B4-BE49-F238E27FC236}">
                <a16:creationId xmlns:a16="http://schemas.microsoft.com/office/drawing/2014/main" id="{CE2783CF-764B-4358-9D88-FAC1CFEBE203}"/>
              </a:ext>
            </a:extLst>
          </p:cNvPr>
          <p:cNvSpPr>
            <a:spLocks noGrp="1"/>
          </p:cNvSpPr>
          <p:nvPr>
            <p:ph type="body" idx="17"/>
          </p:nvPr>
        </p:nvSpPr>
        <p:spPr>
          <a:xfrm>
            <a:off x="3103352" y="3876065"/>
            <a:ext cx="2670048" cy="640080"/>
          </a:xfrm>
        </p:spPr>
        <p:txBody>
          <a:bodyPr rtlCol="0"/>
          <a:lstStyle/>
          <a:p>
            <a:r>
              <a:rPr lang="pl-PL"/>
              <a:t>Biblioteka służąca do tworzenia interfejsów użytkownika. Użyty język: </a:t>
            </a:r>
            <a:r>
              <a:rPr lang="pl-PL" err="1"/>
              <a:t>typescript</a:t>
            </a:r>
            <a:r>
              <a:rPr lang="pl-PL"/>
              <a:t>.</a:t>
            </a:r>
          </a:p>
        </p:txBody>
      </p:sp>
      <p:sp>
        <p:nvSpPr>
          <p:cNvPr id="19" name="Tekst — symbol zastępczy 18">
            <a:extLst>
              <a:ext uri="{FF2B5EF4-FFF2-40B4-BE49-F238E27FC236}">
                <a16:creationId xmlns:a16="http://schemas.microsoft.com/office/drawing/2014/main" id="{0D9ADD0F-E05E-4B0E-9D9D-545FD755D7AE}"/>
              </a:ext>
            </a:extLst>
          </p:cNvPr>
          <p:cNvSpPr>
            <a:spLocks noGrp="1"/>
          </p:cNvSpPr>
          <p:nvPr>
            <p:ph type="body" idx="25"/>
          </p:nvPr>
        </p:nvSpPr>
        <p:spPr>
          <a:xfrm>
            <a:off x="6460807" y="3876065"/>
            <a:ext cx="1209357" cy="640080"/>
          </a:xfrm>
        </p:spPr>
        <p:txBody>
          <a:bodyPr rtlCol="0">
            <a:normAutofit/>
          </a:bodyPr>
          <a:lstStyle/>
          <a:p>
            <a:pPr rtl="0"/>
            <a:r>
              <a:rPr lang="pl-PL" sz="1800" err="1"/>
              <a:t>Flux</a:t>
            </a:r>
            <a:endParaRPr lang="pl-PL" sz="1800"/>
          </a:p>
        </p:txBody>
      </p:sp>
      <p:sp>
        <p:nvSpPr>
          <p:cNvPr id="17" name="Tekst — symbol zastępczy 16">
            <a:extLst>
              <a:ext uri="{FF2B5EF4-FFF2-40B4-BE49-F238E27FC236}">
                <a16:creationId xmlns:a16="http://schemas.microsoft.com/office/drawing/2014/main" id="{46EA4E1F-EF09-44AB-9483-363CF418AA99}"/>
              </a:ext>
            </a:extLst>
          </p:cNvPr>
          <p:cNvSpPr>
            <a:spLocks noGrp="1"/>
          </p:cNvSpPr>
          <p:nvPr>
            <p:ph type="body" idx="23"/>
          </p:nvPr>
        </p:nvSpPr>
        <p:spPr>
          <a:xfrm>
            <a:off x="8732309" y="3876065"/>
            <a:ext cx="2670048" cy="640080"/>
          </a:xfrm>
        </p:spPr>
        <p:txBody>
          <a:bodyPr rtlCol="0"/>
          <a:lstStyle/>
          <a:p>
            <a:r>
              <a:rPr lang="pl-PL"/>
              <a:t>Architektura aplikacji, która wykorzystuje jednokierunkowy przepływ danych</a:t>
            </a:r>
          </a:p>
        </p:txBody>
      </p:sp>
      <p:sp>
        <p:nvSpPr>
          <p:cNvPr id="4" name="Numer slajdu — symbol zastępczy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rtlCol="0"/>
          <a:lstStyle/>
          <a:p>
            <a:pPr rtl="0"/>
            <a:fld id="{8D581BC7-E183-40DB-AC97-C19EA4EB8894}" type="slidenum">
              <a:rPr lang="pl-PL" smtClean="0"/>
              <a:pPr rtl="0"/>
              <a:t>14</a:t>
            </a:fld>
            <a:endParaRPr lang="pl-PL"/>
          </a:p>
        </p:txBody>
      </p:sp>
      <p:sp>
        <p:nvSpPr>
          <p:cNvPr id="3" name="Stopka — symbol zastępczy 2">
            <a:extLst>
              <a:ext uri="{FF2B5EF4-FFF2-40B4-BE49-F238E27FC236}">
                <a16:creationId xmlns:a16="http://schemas.microsoft.com/office/drawing/2014/main" id="{6A109C3A-84E8-4719-8AE7-A66B8CA97997}"/>
              </a:ext>
            </a:extLst>
          </p:cNvPr>
          <p:cNvSpPr>
            <a:spLocks noGrp="1"/>
          </p:cNvSpPr>
          <p:nvPr>
            <p:ph type="ftr" sz="quarter" idx="11"/>
          </p:nvPr>
        </p:nvSpPr>
        <p:spPr/>
        <p:txBody>
          <a:bodyPr rtlCol="0"/>
          <a:lstStyle/>
          <a:p>
            <a:r>
              <a:rPr lang="pl-PL" err="1"/>
              <a:t>LinkCollectionApp</a:t>
            </a:r>
            <a:endParaRPr lang="pl-PL"/>
          </a:p>
        </p:txBody>
      </p:sp>
      <p:sp>
        <p:nvSpPr>
          <p:cNvPr id="2" name="Data — symbol zastępczy 1">
            <a:extLst>
              <a:ext uri="{FF2B5EF4-FFF2-40B4-BE49-F238E27FC236}">
                <a16:creationId xmlns:a16="http://schemas.microsoft.com/office/drawing/2014/main" id="{8B2EEAA2-E066-4E86-A51B-FAC3333192BD}"/>
              </a:ext>
            </a:extLst>
          </p:cNvPr>
          <p:cNvSpPr>
            <a:spLocks noGrp="1"/>
          </p:cNvSpPr>
          <p:nvPr>
            <p:ph type="dt" sz="half" idx="10"/>
          </p:nvPr>
        </p:nvSpPr>
        <p:spPr/>
        <p:txBody>
          <a:bodyPr rtlCol="0"/>
          <a:lstStyle/>
          <a:p>
            <a:r>
              <a:rPr lang="pl-PL"/>
              <a:t>14.06.2020</a:t>
            </a:r>
          </a:p>
        </p:txBody>
      </p:sp>
      <p:pic>
        <p:nvPicPr>
          <p:cNvPr id="26" name="Picture 2" descr="React.js – Wikipedia, wolna encyklopedia">
            <a:extLst>
              <a:ext uri="{FF2B5EF4-FFF2-40B4-BE49-F238E27FC236}">
                <a16:creationId xmlns:a16="http://schemas.microsoft.com/office/drawing/2014/main" id="{E88F6479-CA51-4A36-A283-B2B4020592C9}"/>
              </a:ext>
            </a:extLst>
          </p:cNvPr>
          <p:cNvPicPr>
            <a:picLocks noGrp="1" noChangeAspect="1" noChangeArrowheads="1"/>
          </p:cNvPicPr>
          <p:nvPr>
            <p:ph type="pic" sz="quarter" idx="18"/>
          </p:nvPr>
        </p:nvPicPr>
        <p:blipFill>
          <a:blip r:embed="rId3">
            <a:extLst>
              <a:ext uri="{28A0092B-C50C-407E-A947-70E740481C1C}">
                <a14:useLocalDpi xmlns:a14="http://schemas.microsoft.com/office/drawing/2010/main" val="0"/>
              </a:ext>
            </a:extLst>
          </a:blip>
          <a:srcRect l="15524" r="15524"/>
          <a:stretch>
            <a:fillRect/>
          </a:stretch>
        </p:blipFill>
        <p:spPr bwMode="auto">
          <a:xfrm>
            <a:off x="2134279" y="3704446"/>
            <a:ext cx="832139" cy="854853"/>
          </a:xfrm>
          <a:prstGeom prst="rect">
            <a:avLst/>
          </a:prstGeom>
          <a:noFill/>
          <a:extLst>
            <a:ext uri="{909E8E84-426E-40DD-AFC4-6F175D3DCCD1}">
              <a14:hiddenFill xmlns:a14="http://schemas.microsoft.com/office/drawing/2010/main">
                <a:solidFill>
                  <a:srgbClr val="FFFFFF"/>
                </a:solidFill>
              </a14:hiddenFill>
            </a:ext>
          </a:extLst>
        </p:spPr>
      </p:pic>
      <p:pic>
        <p:nvPicPr>
          <p:cNvPr id="29" name="Symbol zastępczy obrazu 29" descr="Material-UI: A popular React UI framework">
            <a:extLst>
              <a:ext uri="{FF2B5EF4-FFF2-40B4-BE49-F238E27FC236}">
                <a16:creationId xmlns:a16="http://schemas.microsoft.com/office/drawing/2014/main" id="{97C662AA-30FA-46A3-96BD-C2AB9E1B420F}"/>
              </a:ext>
            </a:extLst>
          </p:cNvPr>
          <p:cNvPicPr>
            <a:picLocks noGrp="1"/>
          </p:cNvPicPr>
          <p:nvPr>
            <p:ph type="pic" sz="quarter" idx="21"/>
          </p:nvPr>
        </p:nvPicPr>
        <p:blipFill>
          <a:blip r:embed="rId4" cstate="print">
            <a:extLst>
              <a:ext uri="{28A0092B-C50C-407E-A947-70E740481C1C}">
                <a14:useLocalDpi xmlns:a14="http://schemas.microsoft.com/office/drawing/2010/main" val="0"/>
              </a:ext>
            </a:extLst>
          </a:blip>
          <a:srcRect l="1446" r="1446"/>
          <a:stretch>
            <a:fillRect/>
          </a:stretch>
        </p:blipFill>
        <p:spPr bwMode="auto">
          <a:xfrm>
            <a:off x="7778069" y="2567424"/>
            <a:ext cx="789754" cy="813271"/>
          </a:xfrm>
          <a:prstGeom prst="rect">
            <a:avLst/>
          </a:prstGeom>
          <a:noFill/>
          <a:ln>
            <a:noFill/>
          </a:ln>
        </p:spPr>
      </p:pic>
      <p:pic>
        <p:nvPicPr>
          <p:cNvPr id="32" name="Picture 8">
            <a:extLst>
              <a:ext uri="{FF2B5EF4-FFF2-40B4-BE49-F238E27FC236}">
                <a16:creationId xmlns:a16="http://schemas.microsoft.com/office/drawing/2014/main" id="{D7588B4B-B223-4326-B75A-AFF21359F148}"/>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1446" r="1446"/>
          <a:stretch>
            <a:fillRect/>
          </a:stretch>
        </p:blipFill>
        <p:spPr bwMode="auto">
          <a:xfrm>
            <a:off x="2134279" y="2567318"/>
            <a:ext cx="832139" cy="85691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a:extLst>
              <a:ext uri="{FF2B5EF4-FFF2-40B4-BE49-F238E27FC236}">
                <a16:creationId xmlns:a16="http://schemas.microsoft.com/office/drawing/2014/main" id="{1BA73351-3ACC-4C9F-A065-838F54E8E98E}"/>
              </a:ext>
            </a:extLst>
          </p:cNvPr>
          <p:cNvPicPr>
            <a:picLocks noGrp="1" noChangeAspect="1" noChangeArrowheads="1"/>
          </p:cNvPicPr>
          <p:nvPr>
            <p:ph type="pic" sz="quarter" idx="24"/>
          </p:nvPr>
        </p:nvPicPr>
        <p:blipFill>
          <a:blip r:embed="rId6">
            <a:extLst>
              <a:ext uri="{28A0092B-C50C-407E-A947-70E740481C1C}">
                <a14:useLocalDpi xmlns:a14="http://schemas.microsoft.com/office/drawing/2010/main" val="0"/>
              </a:ext>
            </a:extLst>
          </a:blip>
          <a:srcRect l="1329" r="1329"/>
          <a:stretch>
            <a:fillRect/>
          </a:stretch>
        </p:blipFill>
        <p:spPr bwMode="auto">
          <a:xfrm>
            <a:off x="7778069" y="3704446"/>
            <a:ext cx="789754" cy="81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7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D2F9A33A-E955-4DFB-9469-3FDBA6703985}"/>
              </a:ext>
            </a:extLst>
          </p:cNvPr>
          <p:cNvSpPr>
            <a:spLocks noGrp="1"/>
          </p:cNvSpPr>
          <p:nvPr>
            <p:ph type="title"/>
          </p:nvPr>
        </p:nvSpPr>
        <p:spPr>
          <a:xfrm>
            <a:off x="824950" y="1392142"/>
            <a:ext cx="4846923" cy="1091078"/>
          </a:xfrm>
        </p:spPr>
        <p:txBody>
          <a:bodyPr rtlCol="0"/>
          <a:lstStyle/>
          <a:p>
            <a:pPr rtl="0"/>
            <a:r>
              <a:rPr lang="pl-PL" sz="2800"/>
              <a:t>DZIĘKUJEMY ZA UWAGĘ</a:t>
            </a:r>
          </a:p>
        </p:txBody>
      </p:sp>
      <p:sp>
        <p:nvSpPr>
          <p:cNvPr id="7" name="Tekst — symbol zastępczy 6">
            <a:extLst>
              <a:ext uri="{FF2B5EF4-FFF2-40B4-BE49-F238E27FC236}">
                <a16:creationId xmlns:a16="http://schemas.microsoft.com/office/drawing/2014/main" id="{58804881-51D2-4A81-BABB-704FBED23EB9}"/>
              </a:ext>
            </a:extLst>
          </p:cNvPr>
          <p:cNvSpPr>
            <a:spLocks noGrp="1"/>
          </p:cNvSpPr>
          <p:nvPr>
            <p:ph type="body" sz="quarter" idx="15"/>
          </p:nvPr>
        </p:nvSpPr>
        <p:spPr>
          <a:xfrm>
            <a:off x="825335" y="3083959"/>
            <a:ext cx="4586288" cy="1091079"/>
          </a:xfrm>
        </p:spPr>
        <p:txBody>
          <a:bodyPr rtlCol="0"/>
          <a:lstStyle/>
          <a:p>
            <a:pPr rtl="0"/>
            <a:r>
              <a:rPr lang="pl-PL"/>
              <a:t>Arkadiusz Rasz</a:t>
            </a:r>
          </a:p>
          <a:p>
            <a:pPr rtl="0"/>
            <a:r>
              <a:rPr lang="pl-PL"/>
              <a:t>Karol Szałajko</a:t>
            </a:r>
          </a:p>
        </p:txBody>
      </p:sp>
      <p:pic>
        <p:nvPicPr>
          <p:cNvPr id="15" name="Obraz — symbol zastępczy 14" descr="Abstrakcyjne tło">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B26A0-76B0-4D92-8A3B-F4FB7FCBBD52}"/>
              </a:ext>
            </a:extLst>
          </p:cNvPr>
          <p:cNvSpPr>
            <a:spLocks noGrp="1"/>
          </p:cNvSpPr>
          <p:nvPr>
            <p:ph type="title"/>
          </p:nvPr>
        </p:nvSpPr>
        <p:spPr>
          <a:xfrm>
            <a:off x="803276" y="2091023"/>
            <a:ext cx="5021940" cy="804338"/>
          </a:xfrm>
        </p:spPr>
        <p:txBody>
          <a:bodyPr rtlCol="0"/>
          <a:lstStyle/>
          <a:p>
            <a:pPr rtl="0"/>
            <a:r>
              <a:rPr lang="pl-PL" err="1"/>
              <a:t>LinkCollectionApp</a:t>
            </a:r>
            <a:endParaRPr lang="pl-PL"/>
          </a:p>
        </p:txBody>
      </p:sp>
      <p:sp>
        <p:nvSpPr>
          <p:cNvPr id="3" name="Tekst — symbol zastępczy 2">
            <a:extLst>
              <a:ext uri="{FF2B5EF4-FFF2-40B4-BE49-F238E27FC236}">
                <a16:creationId xmlns:a16="http://schemas.microsoft.com/office/drawing/2014/main" id="{A50184F8-7D3E-4F39-85DA-53F65AF618F6}"/>
              </a:ext>
            </a:extLst>
          </p:cNvPr>
          <p:cNvSpPr>
            <a:spLocks noGrp="1"/>
          </p:cNvSpPr>
          <p:nvPr>
            <p:ph type="body" idx="1"/>
          </p:nvPr>
        </p:nvSpPr>
        <p:spPr>
          <a:xfrm>
            <a:off x="826769" y="3244566"/>
            <a:ext cx="4646567" cy="2587751"/>
          </a:xfrm>
        </p:spPr>
        <p:txBody>
          <a:bodyPr rtlCol="0">
            <a:normAutofit lnSpcReduction="10000"/>
          </a:bodyPr>
          <a:lstStyle/>
          <a:p>
            <a:r>
              <a:rPr lang="pl-PL" sz="2000"/>
              <a:t>Strona internetowa pozwala na tworzenie kolekcji odnośników do zewnętrznych stron. Kolekcje te mogą być prywatne, udostępniane dla innych użytkowników lub publiczne. Pozwala to na grupowanie materiałów zorientowanych tematycznie w jednym miejscu. Dla odnośników do wybranych stron internetowych dostępne są dodatkowe funkcjonalności.</a:t>
            </a:r>
          </a:p>
        </p:txBody>
      </p:sp>
      <p:sp>
        <p:nvSpPr>
          <p:cNvPr id="8" name="Numer slajdu — symbol zastępczy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rtlCol="0"/>
          <a:lstStyle/>
          <a:p>
            <a:pPr rtl="0"/>
            <a:fld id="{8D581BC7-E183-40DB-AC97-C19EA4EB8894}" type="slidenum">
              <a:rPr lang="pl-PL" smtClean="0"/>
              <a:pPr rtl="0"/>
              <a:t>2</a:t>
            </a:fld>
            <a:endParaRPr lang="pl-PL"/>
          </a:p>
        </p:txBody>
      </p:sp>
      <p:sp>
        <p:nvSpPr>
          <p:cNvPr id="7" name="Stopka — symbol zastępczy 6">
            <a:extLst>
              <a:ext uri="{FF2B5EF4-FFF2-40B4-BE49-F238E27FC236}">
                <a16:creationId xmlns:a16="http://schemas.microsoft.com/office/drawing/2014/main" id="{80B83D80-B29B-48B9-9B34-76AD9399E64D}"/>
              </a:ext>
            </a:extLst>
          </p:cNvPr>
          <p:cNvSpPr>
            <a:spLocks noGrp="1"/>
          </p:cNvSpPr>
          <p:nvPr>
            <p:ph type="ftr" sz="quarter" idx="11"/>
          </p:nvPr>
        </p:nvSpPr>
        <p:spPr/>
        <p:txBody>
          <a:bodyPr rtlCol="0"/>
          <a:lstStyle/>
          <a:p>
            <a:r>
              <a:rPr lang="pl-PL" err="1"/>
              <a:t>LinkCollectionApp</a:t>
            </a:r>
            <a:endParaRPr lang="pl-PL"/>
          </a:p>
        </p:txBody>
      </p:sp>
      <p:sp>
        <p:nvSpPr>
          <p:cNvPr id="6" name="Data — symbol zastępczy 5">
            <a:extLst>
              <a:ext uri="{FF2B5EF4-FFF2-40B4-BE49-F238E27FC236}">
                <a16:creationId xmlns:a16="http://schemas.microsoft.com/office/drawing/2014/main" id="{5EC88EDC-DE1B-4E22-AB2A-B461D5C81354}"/>
              </a:ext>
            </a:extLst>
          </p:cNvPr>
          <p:cNvSpPr>
            <a:spLocks noGrp="1"/>
          </p:cNvSpPr>
          <p:nvPr>
            <p:ph type="dt" sz="half" idx="10"/>
          </p:nvPr>
        </p:nvSpPr>
        <p:spPr/>
        <p:txBody>
          <a:bodyPr rtlCol="0"/>
          <a:lstStyle/>
          <a:p>
            <a:pPr rtl="0"/>
            <a:r>
              <a:rPr lang="pl-PL"/>
              <a:t>14.06.2020</a:t>
            </a:r>
          </a:p>
        </p:txBody>
      </p:sp>
      <p:pic>
        <p:nvPicPr>
          <p:cNvPr id="23" name="Symbol zastępczy obrazu 22">
            <a:extLst>
              <a:ext uri="{FF2B5EF4-FFF2-40B4-BE49-F238E27FC236}">
                <a16:creationId xmlns:a16="http://schemas.microsoft.com/office/drawing/2014/main" id="{5201583B-5429-4501-A021-D5D537609D08}"/>
              </a:ext>
            </a:extLst>
          </p:cNvPr>
          <p:cNvPicPr>
            <a:picLocks noGrp="1" noChangeAspect="1"/>
          </p:cNvPicPr>
          <p:nvPr>
            <p:ph type="pic" sz="quarter" idx="15"/>
          </p:nvPr>
        </p:nvPicPr>
        <p:blipFill>
          <a:blip r:embed="rId3"/>
          <a:srcRect t="10940" b="10940"/>
          <a:stretch>
            <a:fillRect/>
          </a:stretch>
        </p:blipFill>
        <p:spPr>
          <a:xfrm>
            <a:off x="6836897" y="2490534"/>
            <a:ext cx="5349405" cy="2275563"/>
          </a:xfrm>
          <a:prstGeom prst="rect">
            <a:avLst/>
          </a:prstGeom>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A6E18C9-A34F-49C5-973E-6760D1EF1059}"/>
              </a:ext>
            </a:extLst>
          </p:cNvPr>
          <p:cNvSpPr>
            <a:spLocks noGrp="1"/>
          </p:cNvSpPr>
          <p:nvPr>
            <p:ph type="title"/>
          </p:nvPr>
        </p:nvSpPr>
        <p:spPr>
          <a:xfrm>
            <a:off x="1032475" y="684734"/>
            <a:ext cx="10127049" cy="569086"/>
          </a:xfrm>
        </p:spPr>
        <p:txBody>
          <a:bodyPr rtlCol="0">
            <a:normAutofit/>
          </a:bodyPr>
          <a:lstStyle/>
          <a:p>
            <a:r>
              <a:rPr lang="pl-PL"/>
              <a:t>FUNKCJONALNOŚCI</a:t>
            </a:r>
          </a:p>
        </p:txBody>
      </p:sp>
      <p:sp>
        <p:nvSpPr>
          <p:cNvPr id="6" name="Numer slajdu — symbol zastępczy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rtlCol="0"/>
          <a:lstStyle/>
          <a:p>
            <a:pPr rtl="0"/>
            <a:fld id="{8D581BC7-E183-40DB-AC97-C19EA4EB8894}" type="slidenum">
              <a:rPr lang="pl-PL" smtClean="0"/>
              <a:pPr rtl="0"/>
              <a:t>3</a:t>
            </a:fld>
            <a:endParaRPr lang="pl-PL"/>
          </a:p>
        </p:txBody>
      </p:sp>
      <p:sp>
        <p:nvSpPr>
          <p:cNvPr id="5" name="Stopka — symbol zastępczy 4">
            <a:extLst>
              <a:ext uri="{FF2B5EF4-FFF2-40B4-BE49-F238E27FC236}">
                <a16:creationId xmlns:a16="http://schemas.microsoft.com/office/drawing/2014/main" id="{1ED7D25D-51F0-4AAA-86C5-F3584C0E8A44}"/>
              </a:ext>
            </a:extLst>
          </p:cNvPr>
          <p:cNvSpPr>
            <a:spLocks noGrp="1"/>
          </p:cNvSpPr>
          <p:nvPr>
            <p:ph type="ftr" sz="quarter" idx="11"/>
          </p:nvPr>
        </p:nvSpPr>
        <p:spPr/>
        <p:txBody>
          <a:bodyPr rtlCol="0"/>
          <a:lstStyle/>
          <a:p>
            <a:r>
              <a:rPr lang="pl-PL" err="1"/>
              <a:t>LinkCollectionApp</a:t>
            </a:r>
            <a:endParaRPr lang="pl-PL"/>
          </a:p>
        </p:txBody>
      </p:sp>
      <p:sp>
        <p:nvSpPr>
          <p:cNvPr id="4" name="Data — symbol zastępczy 3">
            <a:extLst>
              <a:ext uri="{FF2B5EF4-FFF2-40B4-BE49-F238E27FC236}">
                <a16:creationId xmlns:a16="http://schemas.microsoft.com/office/drawing/2014/main" id="{F48CF653-A1E7-473E-A717-8659C5E457A1}"/>
              </a:ext>
            </a:extLst>
          </p:cNvPr>
          <p:cNvSpPr>
            <a:spLocks noGrp="1"/>
          </p:cNvSpPr>
          <p:nvPr>
            <p:ph type="dt" sz="half" idx="10"/>
          </p:nvPr>
        </p:nvSpPr>
        <p:spPr/>
        <p:txBody>
          <a:bodyPr rtlCol="0"/>
          <a:lstStyle/>
          <a:p>
            <a:r>
              <a:rPr lang="pl-PL"/>
              <a:t>14.06.2020</a:t>
            </a:r>
          </a:p>
        </p:txBody>
      </p:sp>
    </p:spTree>
    <p:extLst>
      <p:ext uri="{BB962C8B-B14F-4D97-AF65-F5344CB8AC3E}">
        <p14:creationId xmlns:p14="http://schemas.microsoft.com/office/powerpoint/2010/main" val="408031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971E61A3-1D57-4708-B548-E59863785D2E}"/>
              </a:ext>
            </a:extLst>
          </p:cNvPr>
          <p:cNvSpPr>
            <a:spLocks noGrp="1"/>
          </p:cNvSpPr>
          <p:nvPr>
            <p:ph type="title"/>
          </p:nvPr>
        </p:nvSpPr>
        <p:spPr>
          <a:xfrm>
            <a:off x="6096000" y="964276"/>
            <a:ext cx="6096000" cy="899197"/>
          </a:xfrm>
        </p:spPr>
        <p:txBody>
          <a:bodyPr rtlCol="0">
            <a:normAutofit/>
          </a:bodyPr>
          <a:lstStyle/>
          <a:p>
            <a:pPr rtl="0"/>
            <a:r>
              <a:rPr lang="pl-PL"/>
              <a:t>AUTORYZACJA</a:t>
            </a:r>
          </a:p>
        </p:txBody>
      </p:sp>
      <p:sp>
        <p:nvSpPr>
          <p:cNvPr id="6" name="Tekst — symbol zastępczy 5">
            <a:extLst>
              <a:ext uri="{FF2B5EF4-FFF2-40B4-BE49-F238E27FC236}">
                <a16:creationId xmlns:a16="http://schemas.microsoft.com/office/drawing/2014/main" id="{106F646D-B036-48DA-A242-2C9263AC3CF1}"/>
              </a:ext>
            </a:extLst>
          </p:cNvPr>
          <p:cNvSpPr>
            <a:spLocks noGrp="1"/>
          </p:cNvSpPr>
          <p:nvPr>
            <p:ph type="body" idx="1"/>
          </p:nvPr>
        </p:nvSpPr>
        <p:spPr>
          <a:xfrm>
            <a:off x="6096000" y="2212679"/>
            <a:ext cx="5292725" cy="3485186"/>
          </a:xfrm>
        </p:spPr>
        <p:txBody>
          <a:bodyPr rtlCol="0">
            <a:normAutofit/>
          </a:bodyPr>
          <a:lstStyle/>
          <a:p>
            <a:r>
              <a:rPr lang="pl-PL"/>
              <a:t>Autoryzacja użytkownika została zaimplementowana z użyciem technologii </a:t>
            </a:r>
            <a:r>
              <a:rPr lang="pl-PL" err="1"/>
              <a:t>ASP.Net</a:t>
            </a:r>
            <a:r>
              <a:rPr lang="pl-PL"/>
              <a:t> </a:t>
            </a:r>
            <a:r>
              <a:rPr lang="pl-PL" err="1"/>
              <a:t>Core</a:t>
            </a:r>
            <a:r>
              <a:rPr lang="pl-PL"/>
              <a:t> Identity, która posiada domyślne wbudowane ekrany i logikę odpowiadającą procesem rejestracji oraz logowania, jak i zarządzeniem kontem użytkownika. Dostępna jest opcja logowania przez serwis Google, po wciśnięciu którego następuje przekierowanie do zewnętrznego serwisu.</a:t>
            </a:r>
          </a:p>
        </p:txBody>
      </p:sp>
      <p:sp>
        <p:nvSpPr>
          <p:cNvPr id="4" name="Numer slajdu — symbol zastępczy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rtlCol="0"/>
          <a:lstStyle/>
          <a:p>
            <a:pPr rtl="0"/>
            <a:fld id="{8D581BC7-E183-40DB-AC97-C19EA4EB8894}" type="slidenum">
              <a:rPr lang="pl-PL" smtClean="0"/>
              <a:pPr rtl="0"/>
              <a:t>4</a:t>
            </a:fld>
            <a:endParaRPr lang="pl-PL"/>
          </a:p>
        </p:txBody>
      </p:sp>
      <p:sp>
        <p:nvSpPr>
          <p:cNvPr id="3" name="Stopka — symbol zastępczy 2">
            <a:extLst>
              <a:ext uri="{FF2B5EF4-FFF2-40B4-BE49-F238E27FC236}">
                <a16:creationId xmlns:a16="http://schemas.microsoft.com/office/drawing/2014/main" id="{6B773D43-1954-4F70-800C-0FBF061FA84A}"/>
              </a:ext>
            </a:extLst>
          </p:cNvPr>
          <p:cNvSpPr>
            <a:spLocks noGrp="1"/>
          </p:cNvSpPr>
          <p:nvPr>
            <p:ph type="ftr" sz="quarter" idx="11"/>
          </p:nvPr>
        </p:nvSpPr>
        <p:spPr/>
        <p:txBody>
          <a:bodyPr rtlCol="0"/>
          <a:lstStyle/>
          <a:p>
            <a:r>
              <a:rPr lang="pl-PL" err="1"/>
              <a:t>LinkCollectionApp</a:t>
            </a:r>
            <a:endParaRPr lang="pl-PL"/>
          </a:p>
        </p:txBody>
      </p:sp>
      <p:sp>
        <p:nvSpPr>
          <p:cNvPr id="2" name="Data — symbol zastępczy 1">
            <a:extLst>
              <a:ext uri="{FF2B5EF4-FFF2-40B4-BE49-F238E27FC236}">
                <a16:creationId xmlns:a16="http://schemas.microsoft.com/office/drawing/2014/main" id="{FC83A74C-977A-4816-891B-118D588AEF80}"/>
              </a:ext>
            </a:extLst>
          </p:cNvPr>
          <p:cNvSpPr>
            <a:spLocks noGrp="1"/>
          </p:cNvSpPr>
          <p:nvPr>
            <p:ph type="dt" sz="half" idx="10"/>
          </p:nvPr>
        </p:nvSpPr>
        <p:spPr/>
        <p:txBody>
          <a:bodyPr rtlCol="0"/>
          <a:lstStyle/>
          <a:p>
            <a:r>
              <a:rPr lang="pl-PL"/>
              <a:t>14.06.2020</a:t>
            </a:r>
          </a:p>
        </p:txBody>
      </p:sp>
      <p:pic>
        <p:nvPicPr>
          <p:cNvPr id="16" name="Picture 9">
            <a:extLst>
              <a:ext uri="{FF2B5EF4-FFF2-40B4-BE49-F238E27FC236}">
                <a16:creationId xmlns:a16="http://schemas.microsoft.com/office/drawing/2014/main" id="{992446A3-88D0-4066-B4DA-1012AAB2289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888" y="2429691"/>
            <a:ext cx="4652042" cy="3268174"/>
          </a:xfrm>
          <a:prstGeom prst="rect">
            <a:avLst/>
          </a:prstGeom>
        </p:spPr>
      </p:pic>
      <p:pic>
        <p:nvPicPr>
          <p:cNvPr id="17" name="Picture 29">
            <a:extLst>
              <a:ext uri="{FF2B5EF4-FFF2-40B4-BE49-F238E27FC236}">
                <a16:creationId xmlns:a16="http://schemas.microsoft.com/office/drawing/2014/main" id="{C6743F17-AEA8-474A-8FB6-CB71056C0ED8}"/>
              </a:ext>
            </a:extLst>
          </p:cNvPr>
          <p:cNvPicPr/>
          <p:nvPr/>
        </p:nvPicPr>
        <p:blipFill>
          <a:blip r:embed="rId4"/>
          <a:stretch>
            <a:fillRect/>
          </a:stretch>
        </p:blipFill>
        <p:spPr>
          <a:xfrm>
            <a:off x="2819139" y="1806706"/>
            <a:ext cx="3088721" cy="3679694"/>
          </a:xfrm>
          <a:prstGeom prst="rect">
            <a:avLst/>
          </a:prstGeom>
        </p:spPr>
      </p:pic>
    </p:spTree>
    <p:extLst>
      <p:ext uri="{BB962C8B-B14F-4D97-AF65-F5344CB8AC3E}">
        <p14:creationId xmlns:p14="http://schemas.microsoft.com/office/powerpoint/2010/main" val="57620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F93F71D-1663-42FA-A91E-FA23F03F0287}"/>
              </a:ext>
            </a:extLst>
          </p:cNvPr>
          <p:cNvSpPr>
            <a:spLocks noGrp="1"/>
          </p:cNvSpPr>
          <p:nvPr>
            <p:ph type="title"/>
          </p:nvPr>
        </p:nvSpPr>
        <p:spPr>
          <a:xfrm>
            <a:off x="6894591" y="680480"/>
            <a:ext cx="4494133" cy="1213976"/>
          </a:xfrm>
        </p:spPr>
        <p:txBody>
          <a:bodyPr rtlCol="0">
            <a:normAutofit/>
          </a:bodyPr>
          <a:lstStyle/>
          <a:p>
            <a:pPr rtl="0"/>
            <a:r>
              <a:rPr lang="pl-PL"/>
              <a:t>KOLEKCJE ODNOŚNIKÓW</a:t>
            </a:r>
          </a:p>
        </p:txBody>
      </p:sp>
      <p:sp>
        <p:nvSpPr>
          <p:cNvPr id="6" name="Tekst — symbol zastępczy 5">
            <a:extLst>
              <a:ext uri="{FF2B5EF4-FFF2-40B4-BE49-F238E27FC236}">
                <a16:creationId xmlns:a16="http://schemas.microsoft.com/office/drawing/2014/main" id="{F62CA978-7F10-45ED-A5E7-73BCC796D219}"/>
              </a:ext>
            </a:extLst>
          </p:cNvPr>
          <p:cNvSpPr>
            <a:spLocks noGrp="1"/>
          </p:cNvSpPr>
          <p:nvPr>
            <p:ph type="body" idx="1"/>
          </p:nvPr>
        </p:nvSpPr>
        <p:spPr>
          <a:xfrm>
            <a:off x="6894591" y="2243662"/>
            <a:ext cx="4473108" cy="3268864"/>
          </a:xfrm>
        </p:spPr>
        <p:txBody>
          <a:bodyPr rtlCol="0"/>
          <a:lstStyle/>
          <a:p>
            <a:r>
              <a:rPr lang="pl-PL"/>
              <a:t>Po zalogowaniu, użytkownik ma dostęp do utworzonych przez niego kolekcji, ma możliwość ich edycji oraz tworzenia nowych. Elementy kolekcji zawierają informacje o nazwie elementu, ikony oraz adresu </a:t>
            </a:r>
            <a:r>
              <a:rPr lang="pl-PL" err="1"/>
              <a:t>url</a:t>
            </a:r>
            <a:r>
              <a:rPr lang="pl-PL"/>
              <a:t> do strony zewnętrznej. Dla wybranych linków wyświetlane są dodatkowe informacje oraz zapewnione są dodatkowe funkcjonalności.</a:t>
            </a:r>
          </a:p>
        </p:txBody>
      </p:sp>
      <p:sp>
        <p:nvSpPr>
          <p:cNvPr id="4" name="Numer slajdu — symbol zastępczy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pl-PL" smtClean="0"/>
              <a:pPr rtl="0"/>
              <a:t>5</a:t>
            </a:fld>
            <a:endParaRPr lang="pl-PL"/>
          </a:p>
        </p:txBody>
      </p:sp>
      <p:sp>
        <p:nvSpPr>
          <p:cNvPr id="3" name="Stopka — symbol zastępczy 2">
            <a:extLst>
              <a:ext uri="{FF2B5EF4-FFF2-40B4-BE49-F238E27FC236}">
                <a16:creationId xmlns:a16="http://schemas.microsoft.com/office/drawing/2014/main" id="{101DB817-586B-493A-922D-54010C888E74}"/>
              </a:ext>
            </a:extLst>
          </p:cNvPr>
          <p:cNvSpPr>
            <a:spLocks noGrp="1"/>
          </p:cNvSpPr>
          <p:nvPr>
            <p:ph type="ftr" sz="quarter" idx="11"/>
          </p:nvPr>
        </p:nvSpPr>
        <p:spPr/>
        <p:txBody>
          <a:bodyPr rtlCol="0"/>
          <a:lstStyle/>
          <a:p>
            <a:r>
              <a:rPr lang="pl-PL" err="1"/>
              <a:t>LinkCollectionApp</a:t>
            </a:r>
            <a:endParaRPr lang="pl-PL"/>
          </a:p>
        </p:txBody>
      </p:sp>
      <p:sp>
        <p:nvSpPr>
          <p:cNvPr id="2" name="Data — symbol zastępczy 1">
            <a:extLst>
              <a:ext uri="{FF2B5EF4-FFF2-40B4-BE49-F238E27FC236}">
                <a16:creationId xmlns:a16="http://schemas.microsoft.com/office/drawing/2014/main" id="{A96AB769-C08B-4A71-BEE7-D771D274389A}"/>
              </a:ext>
            </a:extLst>
          </p:cNvPr>
          <p:cNvSpPr>
            <a:spLocks noGrp="1"/>
          </p:cNvSpPr>
          <p:nvPr>
            <p:ph type="dt" sz="half" idx="10"/>
          </p:nvPr>
        </p:nvSpPr>
        <p:spPr/>
        <p:txBody>
          <a:bodyPr rtlCol="0"/>
          <a:lstStyle/>
          <a:p>
            <a:r>
              <a:rPr lang="pl-PL"/>
              <a:t>14.06.2020</a:t>
            </a:r>
          </a:p>
        </p:txBody>
      </p:sp>
      <p:pic>
        <p:nvPicPr>
          <p:cNvPr id="15" name="Obraz 14">
            <a:extLst>
              <a:ext uri="{FF2B5EF4-FFF2-40B4-BE49-F238E27FC236}">
                <a16:creationId xmlns:a16="http://schemas.microsoft.com/office/drawing/2014/main" id="{17FC6631-80A8-4C42-9F06-1598D4F1E8B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867990"/>
            <a:ext cx="6662057" cy="3745640"/>
          </a:xfrm>
          <a:prstGeom prst="rect">
            <a:avLst/>
          </a:prstGeom>
        </p:spPr>
      </p:pic>
    </p:spTree>
    <p:extLst>
      <p:ext uri="{BB962C8B-B14F-4D97-AF65-F5344CB8AC3E}">
        <p14:creationId xmlns:p14="http://schemas.microsoft.com/office/powerpoint/2010/main" val="7642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F93F71D-1663-42FA-A91E-FA23F03F0287}"/>
              </a:ext>
            </a:extLst>
          </p:cNvPr>
          <p:cNvSpPr>
            <a:spLocks noGrp="1"/>
          </p:cNvSpPr>
          <p:nvPr>
            <p:ph type="title"/>
          </p:nvPr>
        </p:nvSpPr>
        <p:spPr>
          <a:xfrm>
            <a:off x="803276" y="2091023"/>
            <a:ext cx="5021940" cy="804338"/>
          </a:xfrm>
        </p:spPr>
        <p:txBody>
          <a:bodyPr rtlCol="0" anchor="b">
            <a:normAutofit/>
          </a:bodyPr>
          <a:lstStyle/>
          <a:p>
            <a:pPr rtl="0"/>
            <a:r>
              <a:rPr lang="pl-PL" sz="2800"/>
              <a:t>ZARZĄDZANIE ELEMENTAMI</a:t>
            </a:r>
          </a:p>
        </p:txBody>
      </p:sp>
      <p:sp>
        <p:nvSpPr>
          <p:cNvPr id="16" name="Text Placeholder 2">
            <a:extLst>
              <a:ext uri="{FF2B5EF4-FFF2-40B4-BE49-F238E27FC236}">
                <a16:creationId xmlns:a16="http://schemas.microsoft.com/office/drawing/2014/main" id="{01E7FF89-B251-4B9D-8C09-AE59134DF7AE}"/>
              </a:ext>
            </a:extLst>
          </p:cNvPr>
          <p:cNvSpPr>
            <a:spLocks noGrp="1"/>
          </p:cNvSpPr>
          <p:nvPr>
            <p:ph type="body" idx="1"/>
          </p:nvPr>
        </p:nvSpPr>
        <p:spPr>
          <a:xfrm>
            <a:off x="826770" y="3244567"/>
            <a:ext cx="4205904" cy="2361962"/>
          </a:xfrm>
        </p:spPr>
        <p:txBody>
          <a:bodyPr/>
          <a:lstStyle/>
          <a:p>
            <a:r>
              <a:rPr lang="pl-PL"/>
              <a:t>Dla dodawania, usuwania oraz modyfikacji kolekcji oraz elementów wykorzystywane są okna dialogowe z wbudowaną walidacją wejścia użytkownika. </a:t>
            </a:r>
            <a:endParaRPr lang="en-US"/>
          </a:p>
        </p:txBody>
      </p:sp>
      <p:sp>
        <p:nvSpPr>
          <p:cNvPr id="2" name="Data — symbol zastępczy 1">
            <a:extLst>
              <a:ext uri="{FF2B5EF4-FFF2-40B4-BE49-F238E27FC236}">
                <a16:creationId xmlns:a16="http://schemas.microsoft.com/office/drawing/2014/main" id="{A96AB769-C08B-4A71-BEE7-D771D274389A}"/>
              </a:ext>
            </a:extLst>
          </p:cNvPr>
          <p:cNvSpPr>
            <a:spLocks noGrp="1"/>
          </p:cNvSpPr>
          <p:nvPr>
            <p:ph type="dt" sz="half" idx="10"/>
          </p:nvPr>
        </p:nvSpPr>
        <p:spPr>
          <a:xfrm>
            <a:off x="10016836" y="5878720"/>
            <a:ext cx="1336964" cy="298800"/>
          </a:xfrm>
        </p:spPr>
        <p:txBody>
          <a:bodyPr rtlCol="0" anchor="ctr">
            <a:normAutofit/>
          </a:bodyPr>
          <a:lstStyle/>
          <a:p>
            <a:r>
              <a:rPr lang="pl-PL"/>
              <a:t>14.06.2020</a:t>
            </a:r>
          </a:p>
        </p:txBody>
      </p:sp>
      <p:sp>
        <p:nvSpPr>
          <p:cNvPr id="3" name="Stopka — symbol zastępczy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2915733" cy="298800"/>
          </a:xfrm>
        </p:spPr>
        <p:txBody>
          <a:bodyPr rtlCol="0" anchor="ctr">
            <a:normAutofit/>
          </a:bodyPr>
          <a:lstStyle/>
          <a:p>
            <a:r>
              <a:rPr lang="pl-PL" err="1"/>
              <a:t>LinkCollectionApp</a:t>
            </a:r>
            <a:endParaRPr lang="pl-PL"/>
          </a:p>
        </p:txBody>
      </p:sp>
      <p:sp>
        <p:nvSpPr>
          <p:cNvPr id="4" name="Numer slajdu — symbol zastępczy 3">
            <a:extLst>
              <a:ext uri="{FF2B5EF4-FFF2-40B4-BE49-F238E27FC236}">
                <a16:creationId xmlns:a16="http://schemas.microsoft.com/office/drawing/2014/main" id="{494C7D40-6709-40D4-B0FB-9D6311AF439F}"/>
              </a:ext>
            </a:extLst>
          </p:cNvPr>
          <p:cNvSpPr>
            <a:spLocks noGrp="1"/>
          </p:cNvSpPr>
          <p:nvPr>
            <p:ph type="sldNum" sz="quarter" idx="12"/>
          </p:nvPr>
        </p:nvSpPr>
        <p:spPr>
          <a:xfrm>
            <a:off x="778643" y="5879656"/>
            <a:ext cx="354492" cy="297307"/>
          </a:xfrm>
        </p:spPr>
        <p:txBody>
          <a:bodyPr rtlCol="0" anchor="ctr">
            <a:normAutofit/>
          </a:bodyPr>
          <a:lstStyle/>
          <a:p>
            <a:pPr rtl="0">
              <a:spcAft>
                <a:spcPts val="600"/>
              </a:spcAft>
            </a:pPr>
            <a:fld id="{8D581BC7-E183-40DB-AC97-C19EA4EB8894}" type="slidenum">
              <a:rPr lang="pl-PL" smtClean="0"/>
              <a:pPr rtl="0">
                <a:spcAft>
                  <a:spcPts val="600"/>
                </a:spcAft>
              </a:pPr>
              <a:t>6</a:t>
            </a:fld>
            <a:endParaRPr lang="pl-PL"/>
          </a:p>
        </p:txBody>
      </p:sp>
      <p:pic>
        <p:nvPicPr>
          <p:cNvPr id="8" name="Picture 30" descr="Obraz zawierający zrzut ekranu&#10;&#10;Opis wygenerowany automatycznie">
            <a:extLst>
              <a:ext uri="{FF2B5EF4-FFF2-40B4-BE49-F238E27FC236}">
                <a16:creationId xmlns:a16="http://schemas.microsoft.com/office/drawing/2014/main" id="{35CDE742-6403-4D5E-B4BC-5A8E62EB5007}"/>
              </a:ext>
            </a:extLst>
          </p:cNvPr>
          <p:cNvPicPr/>
          <p:nvPr/>
        </p:nvPicPr>
        <p:blipFill rotWithShape="1">
          <a:blip r:embed="rId3"/>
          <a:srcRect l="2442" t="10929" r="3713" b="16129"/>
          <a:stretch/>
        </p:blipFill>
        <p:spPr>
          <a:xfrm>
            <a:off x="6675120" y="2175163"/>
            <a:ext cx="5506148" cy="2781799"/>
          </a:xfrm>
          <a:prstGeom prst="rect">
            <a:avLst/>
          </a:prstGeom>
          <a:noFill/>
        </p:spPr>
      </p:pic>
    </p:spTree>
    <p:extLst>
      <p:ext uri="{BB962C8B-B14F-4D97-AF65-F5344CB8AC3E}">
        <p14:creationId xmlns:p14="http://schemas.microsoft.com/office/powerpoint/2010/main" val="366842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F93F71D-1663-42FA-A91E-FA23F03F0287}"/>
              </a:ext>
            </a:extLst>
          </p:cNvPr>
          <p:cNvSpPr>
            <a:spLocks noGrp="1"/>
          </p:cNvSpPr>
          <p:nvPr>
            <p:ph type="title"/>
          </p:nvPr>
        </p:nvSpPr>
        <p:spPr>
          <a:xfrm>
            <a:off x="803276" y="2091023"/>
            <a:ext cx="5021940" cy="804338"/>
          </a:xfrm>
        </p:spPr>
        <p:txBody>
          <a:bodyPr rtlCol="0" anchor="b">
            <a:normAutofit/>
          </a:bodyPr>
          <a:lstStyle/>
          <a:p>
            <a:pPr rtl="0"/>
            <a:r>
              <a:rPr lang="pl-PL" sz="2800"/>
              <a:t>UDOSTĘPNIANIE KOLEKCJI</a:t>
            </a:r>
          </a:p>
        </p:txBody>
      </p:sp>
      <p:sp>
        <p:nvSpPr>
          <p:cNvPr id="16" name="Text Placeholder 2">
            <a:extLst>
              <a:ext uri="{FF2B5EF4-FFF2-40B4-BE49-F238E27FC236}">
                <a16:creationId xmlns:a16="http://schemas.microsoft.com/office/drawing/2014/main" id="{01E7FF89-B251-4B9D-8C09-AE59134DF7AE}"/>
              </a:ext>
            </a:extLst>
          </p:cNvPr>
          <p:cNvSpPr>
            <a:spLocks noGrp="1"/>
          </p:cNvSpPr>
          <p:nvPr>
            <p:ph type="body" idx="1"/>
          </p:nvPr>
        </p:nvSpPr>
        <p:spPr>
          <a:xfrm>
            <a:off x="826770" y="3244567"/>
            <a:ext cx="4205904" cy="2361962"/>
          </a:xfrm>
        </p:spPr>
        <p:txBody>
          <a:bodyPr/>
          <a:lstStyle/>
          <a:p>
            <a:r>
              <a:rPr lang="pl-PL"/>
              <a:t>Dostępna jest funkcjonalność udostępniania kolekcji innym użytkownikom. Użytkownik, któremu kolekcja została udostępniona, w zależności od posiadanych uprawnień, może wyświetlać lub edytować kolekcję. </a:t>
            </a:r>
            <a:endParaRPr lang="en-US"/>
          </a:p>
        </p:txBody>
      </p:sp>
      <p:sp>
        <p:nvSpPr>
          <p:cNvPr id="2" name="Data — symbol zastępczy 1">
            <a:extLst>
              <a:ext uri="{FF2B5EF4-FFF2-40B4-BE49-F238E27FC236}">
                <a16:creationId xmlns:a16="http://schemas.microsoft.com/office/drawing/2014/main" id="{A96AB769-C08B-4A71-BEE7-D771D274389A}"/>
              </a:ext>
            </a:extLst>
          </p:cNvPr>
          <p:cNvSpPr>
            <a:spLocks noGrp="1"/>
          </p:cNvSpPr>
          <p:nvPr>
            <p:ph type="dt" sz="half" idx="10"/>
          </p:nvPr>
        </p:nvSpPr>
        <p:spPr>
          <a:xfrm>
            <a:off x="10016836" y="5878720"/>
            <a:ext cx="1336964" cy="298800"/>
          </a:xfrm>
        </p:spPr>
        <p:txBody>
          <a:bodyPr rtlCol="0" anchor="ctr">
            <a:normAutofit/>
          </a:bodyPr>
          <a:lstStyle/>
          <a:p>
            <a:r>
              <a:rPr lang="pl-PL"/>
              <a:t>14.06.2020</a:t>
            </a:r>
          </a:p>
        </p:txBody>
      </p:sp>
      <p:sp>
        <p:nvSpPr>
          <p:cNvPr id="3" name="Stopka — symbol zastępczy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2915733" cy="298800"/>
          </a:xfrm>
        </p:spPr>
        <p:txBody>
          <a:bodyPr rtlCol="0" anchor="ctr">
            <a:normAutofit/>
          </a:bodyPr>
          <a:lstStyle/>
          <a:p>
            <a:r>
              <a:rPr lang="pl-PL" err="1"/>
              <a:t>LinkCollectionApp</a:t>
            </a:r>
            <a:endParaRPr lang="pl-PL"/>
          </a:p>
        </p:txBody>
      </p:sp>
      <p:sp>
        <p:nvSpPr>
          <p:cNvPr id="4" name="Numer slajdu — symbol zastępczy 3">
            <a:extLst>
              <a:ext uri="{FF2B5EF4-FFF2-40B4-BE49-F238E27FC236}">
                <a16:creationId xmlns:a16="http://schemas.microsoft.com/office/drawing/2014/main" id="{494C7D40-6709-40D4-B0FB-9D6311AF439F}"/>
              </a:ext>
            </a:extLst>
          </p:cNvPr>
          <p:cNvSpPr>
            <a:spLocks noGrp="1"/>
          </p:cNvSpPr>
          <p:nvPr>
            <p:ph type="sldNum" sz="quarter" idx="12"/>
          </p:nvPr>
        </p:nvSpPr>
        <p:spPr>
          <a:xfrm>
            <a:off x="778643" y="5879656"/>
            <a:ext cx="354492" cy="297307"/>
          </a:xfrm>
        </p:spPr>
        <p:txBody>
          <a:bodyPr rtlCol="0" anchor="ctr">
            <a:normAutofit/>
          </a:bodyPr>
          <a:lstStyle/>
          <a:p>
            <a:pPr rtl="0">
              <a:spcAft>
                <a:spcPts val="600"/>
              </a:spcAft>
            </a:pPr>
            <a:fld id="{8D581BC7-E183-40DB-AC97-C19EA4EB8894}" type="slidenum">
              <a:rPr lang="pl-PL" smtClean="0"/>
              <a:pPr rtl="0">
                <a:spcAft>
                  <a:spcPts val="600"/>
                </a:spcAft>
              </a:pPr>
              <a:t>7</a:t>
            </a:fld>
            <a:endParaRPr lang="pl-PL"/>
          </a:p>
        </p:txBody>
      </p:sp>
      <p:pic>
        <p:nvPicPr>
          <p:cNvPr id="10" name="Obraz 9">
            <a:extLst>
              <a:ext uri="{FF2B5EF4-FFF2-40B4-BE49-F238E27FC236}">
                <a16:creationId xmlns:a16="http://schemas.microsoft.com/office/drawing/2014/main" id="{C431832B-19C8-48FE-9877-78DF389C1A5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66786" y="2159598"/>
            <a:ext cx="5825214" cy="2696924"/>
          </a:xfrm>
          <a:prstGeom prst="rect">
            <a:avLst/>
          </a:prstGeom>
        </p:spPr>
      </p:pic>
    </p:spTree>
    <p:extLst>
      <p:ext uri="{BB962C8B-B14F-4D97-AF65-F5344CB8AC3E}">
        <p14:creationId xmlns:p14="http://schemas.microsoft.com/office/powerpoint/2010/main" val="376185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F93F71D-1663-42FA-A91E-FA23F03F0287}"/>
              </a:ext>
            </a:extLst>
          </p:cNvPr>
          <p:cNvSpPr>
            <a:spLocks noGrp="1"/>
          </p:cNvSpPr>
          <p:nvPr>
            <p:ph type="title"/>
          </p:nvPr>
        </p:nvSpPr>
        <p:spPr>
          <a:xfrm>
            <a:off x="6894591" y="680480"/>
            <a:ext cx="4494133" cy="1213976"/>
          </a:xfrm>
        </p:spPr>
        <p:txBody>
          <a:bodyPr rtlCol="0">
            <a:normAutofit/>
          </a:bodyPr>
          <a:lstStyle/>
          <a:p>
            <a:pPr rtl="0"/>
            <a:r>
              <a:rPr lang="pl-PL"/>
              <a:t>PUBLICZNE KOLEKCJE</a:t>
            </a:r>
          </a:p>
        </p:txBody>
      </p:sp>
      <p:sp>
        <p:nvSpPr>
          <p:cNvPr id="6" name="Tekst — symbol zastępczy 5">
            <a:extLst>
              <a:ext uri="{FF2B5EF4-FFF2-40B4-BE49-F238E27FC236}">
                <a16:creationId xmlns:a16="http://schemas.microsoft.com/office/drawing/2014/main" id="{F62CA978-7F10-45ED-A5E7-73BCC796D219}"/>
              </a:ext>
            </a:extLst>
          </p:cNvPr>
          <p:cNvSpPr>
            <a:spLocks noGrp="1"/>
          </p:cNvSpPr>
          <p:nvPr>
            <p:ph type="body" idx="1"/>
          </p:nvPr>
        </p:nvSpPr>
        <p:spPr>
          <a:xfrm>
            <a:off x="6894591" y="2243661"/>
            <a:ext cx="4473108" cy="3442763"/>
          </a:xfrm>
        </p:spPr>
        <p:txBody>
          <a:bodyPr rtlCol="0">
            <a:normAutofit/>
          </a:bodyPr>
          <a:lstStyle/>
          <a:p>
            <a:r>
              <a:rPr lang="pl-PL"/>
              <a:t>Kolekcja może zostać oznaczona przez właściciela jako publiczna, dzięki czemu każda osoba posiadająca link do tej kolekcji będzie w stanie ją wyświetlić bez konieczności logowania się do serwisu.</a:t>
            </a:r>
          </a:p>
          <a:p>
            <a:r>
              <a:rPr lang="pl-PL"/>
              <a:t>Widok dla niezalogowanego użytkownika po przejściu do kolekcji za pomocą udostępnionego linku jest identyczne jak w przypadku zalogowanego użytkownika, lecz nie ma możliwości dodawania ani modyfikacji elementów, a pasek boczny z listą kolekcji nie jest dostępny.</a:t>
            </a:r>
          </a:p>
          <a:p>
            <a:endParaRPr lang="pl-PL"/>
          </a:p>
        </p:txBody>
      </p:sp>
      <p:sp>
        <p:nvSpPr>
          <p:cNvPr id="4" name="Numer slajdu — symbol zastępczy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pl-PL" smtClean="0"/>
              <a:pPr rtl="0"/>
              <a:t>8</a:t>
            </a:fld>
            <a:endParaRPr lang="pl-PL"/>
          </a:p>
        </p:txBody>
      </p:sp>
      <p:sp>
        <p:nvSpPr>
          <p:cNvPr id="3" name="Stopka — symbol zastępczy 2">
            <a:extLst>
              <a:ext uri="{FF2B5EF4-FFF2-40B4-BE49-F238E27FC236}">
                <a16:creationId xmlns:a16="http://schemas.microsoft.com/office/drawing/2014/main" id="{101DB817-586B-493A-922D-54010C888E74}"/>
              </a:ext>
            </a:extLst>
          </p:cNvPr>
          <p:cNvSpPr>
            <a:spLocks noGrp="1"/>
          </p:cNvSpPr>
          <p:nvPr>
            <p:ph type="ftr" sz="quarter" idx="11"/>
          </p:nvPr>
        </p:nvSpPr>
        <p:spPr/>
        <p:txBody>
          <a:bodyPr rtlCol="0"/>
          <a:lstStyle/>
          <a:p>
            <a:r>
              <a:rPr lang="pl-PL" err="1"/>
              <a:t>LinkCollectionApp</a:t>
            </a:r>
            <a:endParaRPr lang="pl-PL"/>
          </a:p>
        </p:txBody>
      </p:sp>
      <p:sp>
        <p:nvSpPr>
          <p:cNvPr id="2" name="Data — symbol zastępczy 1">
            <a:extLst>
              <a:ext uri="{FF2B5EF4-FFF2-40B4-BE49-F238E27FC236}">
                <a16:creationId xmlns:a16="http://schemas.microsoft.com/office/drawing/2014/main" id="{A96AB769-C08B-4A71-BEE7-D771D274389A}"/>
              </a:ext>
            </a:extLst>
          </p:cNvPr>
          <p:cNvSpPr>
            <a:spLocks noGrp="1"/>
          </p:cNvSpPr>
          <p:nvPr>
            <p:ph type="dt" sz="half" idx="10"/>
          </p:nvPr>
        </p:nvSpPr>
        <p:spPr/>
        <p:txBody>
          <a:bodyPr rtlCol="0"/>
          <a:lstStyle/>
          <a:p>
            <a:r>
              <a:rPr lang="pl-PL"/>
              <a:t>14.06.2020</a:t>
            </a:r>
          </a:p>
        </p:txBody>
      </p:sp>
      <p:pic>
        <p:nvPicPr>
          <p:cNvPr id="8" name="Obraz 7">
            <a:extLst>
              <a:ext uri="{FF2B5EF4-FFF2-40B4-BE49-F238E27FC236}">
                <a16:creationId xmlns:a16="http://schemas.microsoft.com/office/drawing/2014/main" id="{359BC6EE-72DA-4CCE-9EE5-6FBAB846DA98}"/>
              </a:ext>
            </a:extLst>
          </p:cNvPr>
          <p:cNvPicPr/>
          <p:nvPr/>
        </p:nvPicPr>
        <p:blipFill>
          <a:blip r:embed="rId3">
            <a:extLst>
              <a:ext uri="{28A0092B-C50C-407E-A947-70E740481C1C}">
                <a14:useLocalDpi xmlns:a14="http://schemas.microsoft.com/office/drawing/2010/main" val="0"/>
              </a:ext>
            </a:extLst>
          </a:blip>
          <a:stretch>
            <a:fillRect/>
          </a:stretch>
        </p:blipFill>
        <p:spPr>
          <a:xfrm>
            <a:off x="0" y="1894456"/>
            <a:ext cx="6231882" cy="3618070"/>
          </a:xfrm>
          <a:prstGeom prst="rect">
            <a:avLst/>
          </a:prstGeom>
        </p:spPr>
      </p:pic>
    </p:spTree>
    <p:extLst>
      <p:ext uri="{BB962C8B-B14F-4D97-AF65-F5344CB8AC3E}">
        <p14:creationId xmlns:p14="http://schemas.microsoft.com/office/powerpoint/2010/main" val="268321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FF93F71D-1663-42FA-A91E-FA23F03F0287}"/>
              </a:ext>
            </a:extLst>
          </p:cNvPr>
          <p:cNvSpPr>
            <a:spLocks noGrp="1"/>
          </p:cNvSpPr>
          <p:nvPr>
            <p:ph type="title"/>
          </p:nvPr>
        </p:nvSpPr>
        <p:spPr>
          <a:xfrm>
            <a:off x="6894591" y="171450"/>
            <a:ext cx="4494133" cy="1723006"/>
          </a:xfrm>
        </p:spPr>
        <p:txBody>
          <a:bodyPr rtlCol="0">
            <a:normAutofit/>
          </a:bodyPr>
          <a:lstStyle/>
          <a:p>
            <a:pPr rtl="0"/>
            <a:r>
              <a:rPr lang="pl-PL"/>
              <a:t>STATYSTYKI PUBLICZNYCH KOLEKCJI</a:t>
            </a:r>
          </a:p>
        </p:txBody>
      </p:sp>
      <p:sp>
        <p:nvSpPr>
          <p:cNvPr id="6" name="Tekst — symbol zastępczy 5">
            <a:extLst>
              <a:ext uri="{FF2B5EF4-FFF2-40B4-BE49-F238E27FC236}">
                <a16:creationId xmlns:a16="http://schemas.microsoft.com/office/drawing/2014/main" id="{F62CA978-7F10-45ED-A5E7-73BCC796D219}"/>
              </a:ext>
            </a:extLst>
          </p:cNvPr>
          <p:cNvSpPr>
            <a:spLocks noGrp="1"/>
          </p:cNvSpPr>
          <p:nvPr>
            <p:ph type="body" idx="1"/>
          </p:nvPr>
        </p:nvSpPr>
        <p:spPr>
          <a:xfrm>
            <a:off x="6894591" y="2243661"/>
            <a:ext cx="4473108" cy="3442763"/>
          </a:xfrm>
        </p:spPr>
        <p:txBody>
          <a:bodyPr rtlCol="0">
            <a:normAutofit/>
          </a:bodyPr>
          <a:lstStyle/>
          <a:p>
            <a:r>
              <a:rPr lang="pl-PL"/>
              <a:t>Publiczne kolekcje zawierają dodatkowy panel statystyk w postaci wykresów, przedstawiających liczbę wejść w zależności od czasu, przeglądarki z jakich korzystali odwiedzający oraz kraje pochodzenia odwiedzających. </a:t>
            </a:r>
          </a:p>
        </p:txBody>
      </p:sp>
      <p:sp>
        <p:nvSpPr>
          <p:cNvPr id="4" name="Numer slajdu — symbol zastępczy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pl-PL" smtClean="0"/>
              <a:pPr rtl="0"/>
              <a:t>9</a:t>
            </a:fld>
            <a:endParaRPr lang="pl-PL"/>
          </a:p>
        </p:txBody>
      </p:sp>
      <p:sp>
        <p:nvSpPr>
          <p:cNvPr id="3" name="Stopka — symbol zastępczy 2">
            <a:extLst>
              <a:ext uri="{FF2B5EF4-FFF2-40B4-BE49-F238E27FC236}">
                <a16:creationId xmlns:a16="http://schemas.microsoft.com/office/drawing/2014/main" id="{101DB817-586B-493A-922D-54010C888E74}"/>
              </a:ext>
            </a:extLst>
          </p:cNvPr>
          <p:cNvSpPr>
            <a:spLocks noGrp="1"/>
          </p:cNvSpPr>
          <p:nvPr>
            <p:ph type="ftr" sz="quarter" idx="11"/>
          </p:nvPr>
        </p:nvSpPr>
        <p:spPr/>
        <p:txBody>
          <a:bodyPr rtlCol="0"/>
          <a:lstStyle/>
          <a:p>
            <a:r>
              <a:rPr lang="pl-PL" err="1"/>
              <a:t>LinkCollectionApp</a:t>
            </a:r>
            <a:endParaRPr lang="pl-PL"/>
          </a:p>
        </p:txBody>
      </p:sp>
      <p:sp>
        <p:nvSpPr>
          <p:cNvPr id="2" name="Data — symbol zastępczy 1">
            <a:extLst>
              <a:ext uri="{FF2B5EF4-FFF2-40B4-BE49-F238E27FC236}">
                <a16:creationId xmlns:a16="http://schemas.microsoft.com/office/drawing/2014/main" id="{A96AB769-C08B-4A71-BEE7-D771D274389A}"/>
              </a:ext>
            </a:extLst>
          </p:cNvPr>
          <p:cNvSpPr>
            <a:spLocks noGrp="1"/>
          </p:cNvSpPr>
          <p:nvPr>
            <p:ph type="dt" sz="half" idx="10"/>
          </p:nvPr>
        </p:nvSpPr>
        <p:spPr/>
        <p:txBody>
          <a:bodyPr rtlCol="0"/>
          <a:lstStyle/>
          <a:p>
            <a:r>
              <a:rPr lang="pl-PL"/>
              <a:t>14.06.2020</a:t>
            </a:r>
          </a:p>
        </p:txBody>
      </p:sp>
      <p:pic>
        <p:nvPicPr>
          <p:cNvPr id="9" name="Picture 34">
            <a:extLst>
              <a:ext uri="{FF2B5EF4-FFF2-40B4-BE49-F238E27FC236}">
                <a16:creationId xmlns:a16="http://schemas.microsoft.com/office/drawing/2014/main" id="{73EFB4AD-0E00-4B69-80E0-68A0081AB68D}"/>
              </a:ext>
            </a:extLst>
          </p:cNvPr>
          <p:cNvPicPr/>
          <p:nvPr/>
        </p:nvPicPr>
        <p:blipFill>
          <a:blip r:embed="rId3"/>
          <a:stretch>
            <a:fillRect/>
          </a:stretch>
        </p:blipFill>
        <p:spPr>
          <a:xfrm>
            <a:off x="0" y="2015807"/>
            <a:ext cx="6400466" cy="3156268"/>
          </a:xfrm>
          <a:prstGeom prst="rect">
            <a:avLst/>
          </a:prstGeom>
        </p:spPr>
      </p:pic>
    </p:spTree>
    <p:extLst>
      <p:ext uri="{BB962C8B-B14F-4D97-AF65-F5344CB8AC3E}">
        <p14:creationId xmlns:p14="http://schemas.microsoft.com/office/powerpoint/2010/main" val="659471924"/>
      </p:ext>
    </p:extLst>
  </p:cSld>
  <p:clrMapOvr>
    <a:masterClrMapping/>
  </p:clrMapOvr>
</p:sld>
</file>

<file path=ppt/theme/theme1.xml><?xml version="1.0" encoding="utf-8"?>
<a:theme xmlns:a="http://schemas.openxmlformats.org/drawingml/2006/main" name="Motyw pakietu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55227_TF56488565.potx" id="{C9409AD4-324D-4DAC-82E3-0DABEB882D62}" vid="{919DBB89-00A0-4B15-A2D5-0EFEB95A1055}"/>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558F983FE3C6944BEC456307454E656" ma:contentTypeVersion="7" ma:contentTypeDescription="Create a new document." ma:contentTypeScope="" ma:versionID="3b890e1de3a84b079ba27c1aca7993f5">
  <xsd:schema xmlns:xsd="http://www.w3.org/2001/XMLSchema" xmlns:xs="http://www.w3.org/2001/XMLSchema" xmlns:p="http://schemas.microsoft.com/office/2006/metadata/properties" xmlns:ns3="d13a165d-3961-4d91-9e82-cd303e161306" xmlns:ns4="daa303bb-5f8d-43ad-956f-fa90a8916d2f" targetNamespace="http://schemas.microsoft.com/office/2006/metadata/properties" ma:root="true" ma:fieldsID="615cd9eb5a95356bde7db4c242c24f19" ns3:_="" ns4:_="">
    <xsd:import namespace="d13a165d-3961-4d91-9e82-cd303e161306"/>
    <xsd:import namespace="daa303bb-5f8d-43ad-956f-fa90a8916d2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3a165d-3961-4d91-9e82-cd303e16130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a303bb-5f8d-43ad-956f-fa90a8916d2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0936EE-4903-4E03-B678-73840CF338C8}">
  <ds:schemaRefs>
    <ds:schemaRef ds:uri="http://schemas.microsoft.com/sharepoint/v3/contenttype/forms"/>
  </ds:schemaRefs>
</ds:datastoreItem>
</file>

<file path=customXml/itemProps2.xml><?xml version="1.0" encoding="utf-8"?>
<ds:datastoreItem xmlns:ds="http://schemas.openxmlformats.org/officeDocument/2006/customXml" ds:itemID="{DAFE7B91-5423-4EE0-B4DD-E94E0D8DAD01}">
  <ds:schemaRefs>
    <ds:schemaRef ds:uri="http://purl.org/dc/elements/1.1/"/>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daa303bb-5f8d-43ad-956f-fa90a8916d2f"/>
    <ds:schemaRef ds:uri="d13a165d-3961-4d91-9e82-cd303e161306"/>
    <ds:schemaRef ds:uri="http://schemas.microsoft.com/office/2006/metadata/properties"/>
  </ds:schemaRefs>
</ds:datastoreItem>
</file>

<file path=customXml/itemProps3.xml><?xml version="1.0" encoding="utf-8"?>
<ds:datastoreItem xmlns:ds="http://schemas.openxmlformats.org/officeDocument/2006/customXml" ds:itemID="{AF783C62-4F2C-48BA-BAA9-A211AD092FED}">
  <ds:schemaRefs>
    <ds:schemaRef ds:uri="d13a165d-3961-4d91-9e82-cd303e161306"/>
    <ds:schemaRef ds:uri="daa303bb-5f8d-43ad-956f-fa90a8916d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628</Words>
  <Application>Microsoft Office PowerPoint</Application>
  <PresentationFormat>Widescreen</PresentationFormat>
  <Paragraphs>99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Gill Sans MT</vt:lpstr>
      <vt:lpstr>Segoe UI Light</vt:lpstr>
      <vt:lpstr>Motyw pakietu Office</vt:lpstr>
      <vt:lpstr>STRONA INTERNETOWA DO GRUPOWANIA I WSPÓŁDZIELENIA LINKÓW</vt:lpstr>
      <vt:lpstr>LinkCollectionApp</vt:lpstr>
      <vt:lpstr>FUNKCJONALNOŚCI</vt:lpstr>
      <vt:lpstr>AUTORYZACJA</vt:lpstr>
      <vt:lpstr>KOLEKCJE ODNOŚNIKÓW</vt:lpstr>
      <vt:lpstr>ZARZĄDZANIE ELEMENTAMI</vt:lpstr>
      <vt:lpstr>UDOSTĘPNIANIE KOLEKCJI</vt:lpstr>
      <vt:lpstr>PUBLICZNE KOLEKCJE</vt:lpstr>
      <vt:lpstr>STATYSTYKI PUBLICZNYCH KOLEKCJI</vt:lpstr>
      <vt:lpstr>PANEL ADMINISTRACYJNY</vt:lpstr>
      <vt:lpstr>DODATKOWE FUNKCJONALNOŚCI WYBRANYCH ELEMENTÓW</vt:lpstr>
      <vt:lpstr>PANEL USTAWIEŃ</vt:lpstr>
      <vt:lpstr>WYBÓR MOTYWU</vt:lpstr>
      <vt:lpstr>UŻYTE  TECHNOLOGIE</vt:lpstr>
      <vt:lpstr>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STRONA INTERNETOWA DO GUPOWANIA I WSPÓŁDZIELENIA LINKÓW</dc:title>
  <dc:creator/>
  <cp:revision>1</cp:revision>
  <dcterms:created xsi:type="dcterms:W3CDTF">2020-06-13T23:56:19Z</dcterms:created>
  <dcterms:modified xsi:type="dcterms:W3CDTF">2020-06-14T10:30:10Z</dcterms:modified>
</cp:coreProperties>
</file>