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43B62-D841-4A1B-B7E9-6E8E9AD35BFE}" v="202" dt="2021-04-21T23:59:16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Rocchi" userId="440d54d2cfb3a796" providerId="LiveId" clId="{9C143B62-D841-4A1B-B7E9-6E8E9AD35BFE}"/>
    <pc:docChg chg="custSel modSld">
      <pc:chgData name="Arianna Rocchi" userId="440d54d2cfb3a796" providerId="LiveId" clId="{9C143B62-D841-4A1B-B7E9-6E8E9AD35BFE}" dt="2021-04-21T23:59:16.495" v="389" actId="20577"/>
      <pc:docMkLst>
        <pc:docMk/>
      </pc:docMkLst>
      <pc:sldChg chg="modSp mod">
        <pc:chgData name="Arianna Rocchi" userId="440d54d2cfb3a796" providerId="LiveId" clId="{9C143B62-D841-4A1B-B7E9-6E8E9AD35BFE}" dt="2021-04-21T23:59:16.495" v="389" actId="20577"/>
        <pc:sldMkLst>
          <pc:docMk/>
          <pc:sldMk cId="15556067" sldId="256"/>
        </pc:sldMkLst>
        <pc:graphicFrameChg chg="mod">
          <ac:chgData name="Arianna Rocchi" userId="440d54d2cfb3a796" providerId="LiveId" clId="{9C143B62-D841-4A1B-B7E9-6E8E9AD35BFE}" dt="2021-04-21T23:59:16.495" v="389" actId="20577"/>
          <ac:graphicFrameMkLst>
            <pc:docMk/>
            <pc:sldMk cId="15556067" sldId="256"/>
            <ac:graphicFrameMk id="4" creationId="{05C725BF-693A-4920-8A80-929E93598198}"/>
          </ac:graphicFrameMkLst>
        </pc:graphicFrameChg>
      </pc:sldChg>
      <pc:sldChg chg="modSp mod">
        <pc:chgData name="Arianna Rocchi" userId="440d54d2cfb3a796" providerId="LiveId" clId="{9C143B62-D841-4A1B-B7E9-6E8E9AD35BFE}" dt="2021-04-17T18:03:48.231" v="379" actId="20577"/>
        <pc:sldMkLst>
          <pc:docMk/>
          <pc:sldMk cId="2553369233" sldId="257"/>
        </pc:sldMkLst>
        <pc:spChg chg="mod">
          <ac:chgData name="Arianna Rocchi" userId="440d54d2cfb3a796" providerId="LiveId" clId="{9C143B62-D841-4A1B-B7E9-6E8E9AD35BFE}" dt="2021-04-17T15:42:23.399" v="195" actId="20577"/>
          <ac:spMkLst>
            <pc:docMk/>
            <pc:sldMk cId="2553369233" sldId="257"/>
            <ac:spMk id="3" creationId="{E173C20F-2269-4546-950F-1D4C07F11D1C}"/>
          </ac:spMkLst>
        </pc:spChg>
        <pc:spChg chg="mod">
          <ac:chgData name="Arianna Rocchi" userId="440d54d2cfb3a796" providerId="LiveId" clId="{9C143B62-D841-4A1B-B7E9-6E8E9AD35BFE}" dt="2021-04-17T18:03:48.231" v="379" actId="20577"/>
          <ac:spMkLst>
            <pc:docMk/>
            <pc:sldMk cId="2553369233" sldId="257"/>
            <ac:spMk id="4" creationId="{AFE53BD1-20A5-4205-8AA6-F61AC9D7195F}"/>
          </ac:spMkLst>
        </pc:spChg>
        <pc:spChg chg="mod">
          <ac:chgData name="Arianna Rocchi" userId="440d54d2cfb3a796" providerId="LiveId" clId="{9C143B62-D841-4A1B-B7E9-6E8E9AD35BFE}" dt="2021-04-17T15:41:50.567" v="147" actId="27636"/>
          <ac:spMkLst>
            <pc:docMk/>
            <pc:sldMk cId="2553369233" sldId="257"/>
            <ac:spMk id="6" creationId="{0F7D5630-148A-46AD-A91C-C4C519B8679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B8376-CEDF-4ABC-83F6-93C8D57EFB50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A608E2-CD64-4CDF-AF50-5432418EEAC3}">
      <dgm:prSet phldrT="[Text]"/>
      <dgm:spPr/>
      <dgm:t>
        <a:bodyPr/>
        <a:lstStyle/>
        <a:p>
          <a:r>
            <a:rPr lang="en-US" dirty="0"/>
            <a:t>Day 1</a:t>
          </a:r>
        </a:p>
        <a:p>
          <a:r>
            <a:rPr lang="en-US" dirty="0"/>
            <a:t>04/17/21</a:t>
          </a:r>
        </a:p>
      </dgm:t>
    </dgm:pt>
    <dgm:pt modelId="{35BAA858-A28A-4783-B7EF-D66D17C4CB8E}" type="parTrans" cxnId="{FABDA68B-B8BE-4A98-BECD-F83EC90F3051}">
      <dgm:prSet/>
      <dgm:spPr/>
      <dgm:t>
        <a:bodyPr/>
        <a:lstStyle/>
        <a:p>
          <a:endParaRPr lang="en-US"/>
        </a:p>
      </dgm:t>
    </dgm:pt>
    <dgm:pt modelId="{88F3601C-D438-42CB-94D1-CE9F0F884114}" type="sibTrans" cxnId="{FABDA68B-B8BE-4A98-BECD-F83EC90F3051}">
      <dgm:prSet/>
      <dgm:spPr/>
      <dgm:t>
        <a:bodyPr/>
        <a:lstStyle/>
        <a:p>
          <a:endParaRPr lang="en-US"/>
        </a:p>
      </dgm:t>
    </dgm:pt>
    <dgm:pt modelId="{CC9E5BC7-8F3F-43DA-BC0A-99347611325C}">
      <dgm:prSet phldrT="[Text]"/>
      <dgm:spPr/>
      <dgm:t>
        <a:bodyPr/>
        <a:lstStyle/>
        <a:p>
          <a:r>
            <a:rPr lang="en-US" dirty="0"/>
            <a:t>Data Cleaning</a:t>
          </a:r>
        </a:p>
        <a:p>
          <a:r>
            <a:rPr lang="en-US" dirty="0"/>
            <a:t>Pandas – Day 2</a:t>
          </a:r>
        </a:p>
      </dgm:t>
    </dgm:pt>
    <dgm:pt modelId="{60477CE3-33FC-4BDE-981A-B8220A9DAC59}" type="parTrans" cxnId="{DB1A1EE6-345A-4586-A4FC-C8CE4B0F1B4F}">
      <dgm:prSet/>
      <dgm:spPr/>
      <dgm:t>
        <a:bodyPr/>
        <a:lstStyle/>
        <a:p>
          <a:endParaRPr lang="en-US"/>
        </a:p>
      </dgm:t>
    </dgm:pt>
    <dgm:pt modelId="{A1764B75-5BB9-48D7-854F-B264EA5BEBF3}" type="sibTrans" cxnId="{DB1A1EE6-345A-4586-A4FC-C8CE4B0F1B4F}">
      <dgm:prSet/>
      <dgm:spPr/>
      <dgm:t>
        <a:bodyPr/>
        <a:lstStyle/>
        <a:p>
          <a:endParaRPr lang="en-US"/>
        </a:p>
      </dgm:t>
    </dgm:pt>
    <dgm:pt modelId="{4EBAB84A-6BE4-42F6-8B4E-C8016D4ED7DC}">
      <dgm:prSet phldrT="[Text]"/>
      <dgm:spPr/>
      <dgm:t>
        <a:bodyPr/>
        <a:lstStyle/>
        <a:p>
          <a:r>
            <a:rPr lang="en-US" dirty="0"/>
            <a:t>Day 2</a:t>
          </a:r>
        </a:p>
        <a:p>
          <a:r>
            <a:rPr lang="en-US" dirty="0"/>
            <a:t>04/19/2021</a:t>
          </a:r>
        </a:p>
      </dgm:t>
    </dgm:pt>
    <dgm:pt modelId="{4ACA0D45-5C23-4F38-AD9D-A5C4E93780B6}" type="parTrans" cxnId="{9185AB06-9A10-4393-ADEC-84C353307F13}">
      <dgm:prSet/>
      <dgm:spPr/>
      <dgm:t>
        <a:bodyPr/>
        <a:lstStyle/>
        <a:p>
          <a:endParaRPr lang="en-US"/>
        </a:p>
      </dgm:t>
    </dgm:pt>
    <dgm:pt modelId="{73A0973B-2F26-4B87-86E3-BA398A049CA6}" type="sibTrans" cxnId="{9185AB06-9A10-4393-ADEC-84C353307F13}">
      <dgm:prSet/>
      <dgm:spPr/>
      <dgm:t>
        <a:bodyPr/>
        <a:lstStyle/>
        <a:p>
          <a:endParaRPr lang="en-US"/>
        </a:p>
      </dgm:t>
    </dgm:pt>
    <dgm:pt modelId="{6C4F5A32-14F0-4D98-9BB6-3E11392AEA57}">
      <dgm:prSet phldrT="[Text]"/>
      <dgm:spPr/>
      <dgm:t>
        <a:bodyPr/>
        <a:lstStyle/>
        <a:p>
          <a:r>
            <a:rPr lang="en-US" dirty="0"/>
            <a:t>Start JS library</a:t>
          </a:r>
        </a:p>
      </dgm:t>
    </dgm:pt>
    <dgm:pt modelId="{56BD4970-DB40-4A99-8B02-54DF1B97C01B}" type="parTrans" cxnId="{A05D41D3-6D95-4709-9B25-0578ED47960D}">
      <dgm:prSet/>
      <dgm:spPr/>
      <dgm:t>
        <a:bodyPr/>
        <a:lstStyle/>
        <a:p>
          <a:endParaRPr lang="en-US"/>
        </a:p>
      </dgm:t>
    </dgm:pt>
    <dgm:pt modelId="{8E02BF59-8487-4D91-8EAA-90531CAC47B5}" type="sibTrans" cxnId="{A05D41D3-6D95-4709-9B25-0578ED47960D}">
      <dgm:prSet/>
      <dgm:spPr/>
      <dgm:t>
        <a:bodyPr/>
        <a:lstStyle/>
        <a:p>
          <a:endParaRPr lang="en-US"/>
        </a:p>
      </dgm:t>
    </dgm:pt>
    <dgm:pt modelId="{F01C0726-7983-4A4D-9381-EE0B1E4C61BA}">
      <dgm:prSet/>
      <dgm:spPr/>
      <dgm:t>
        <a:bodyPr/>
        <a:lstStyle/>
        <a:p>
          <a:r>
            <a:rPr lang="en-US" dirty="0"/>
            <a:t>Day 5</a:t>
          </a:r>
        </a:p>
        <a:p>
          <a:r>
            <a:rPr lang="en-US" dirty="0"/>
            <a:t>04/26/2021</a:t>
          </a:r>
        </a:p>
      </dgm:t>
    </dgm:pt>
    <dgm:pt modelId="{B48FD922-63EE-47CB-96F8-6EE2B10C332A}" type="parTrans" cxnId="{E69CD0BC-F0D9-4C0D-A330-57AEBD16F3D4}">
      <dgm:prSet/>
      <dgm:spPr/>
      <dgm:t>
        <a:bodyPr/>
        <a:lstStyle/>
        <a:p>
          <a:endParaRPr lang="en-US"/>
        </a:p>
      </dgm:t>
    </dgm:pt>
    <dgm:pt modelId="{B7D0B4E6-CEEF-4853-AA41-933EB2B8C498}" type="sibTrans" cxnId="{E69CD0BC-F0D9-4C0D-A330-57AEBD16F3D4}">
      <dgm:prSet/>
      <dgm:spPr/>
      <dgm:t>
        <a:bodyPr/>
        <a:lstStyle/>
        <a:p>
          <a:endParaRPr lang="en-US"/>
        </a:p>
      </dgm:t>
    </dgm:pt>
    <dgm:pt modelId="{146D6464-DFAE-4FE8-812A-25DDC3B0EDDC}">
      <dgm:prSet/>
      <dgm:spPr/>
      <dgm:t>
        <a:bodyPr/>
        <a:lstStyle/>
        <a:p>
          <a:r>
            <a:rPr lang="en-US" dirty="0"/>
            <a:t>Day 3</a:t>
          </a:r>
        </a:p>
        <a:p>
          <a:r>
            <a:rPr lang="en-US" dirty="0"/>
            <a:t>04/21/2021</a:t>
          </a:r>
        </a:p>
      </dgm:t>
    </dgm:pt>
    <dgm:pt modelId="{420592BC-D6A1-4F8C-9086-1A726977F0BD}" type="parTrans" cxnId="{93B6333A-D086-44CE-8A54-79616601EBFE}">
      <dgm:prSet/>
      <dgm:spPr/>
      <dgm:t>
        <a:bodyPr/>
        <a:lstStyle/>
        <a:p>
          <a:endParaRPr lang="en-US"/>
        </a:p>
      </dgm:t>
    </dgm:pt>
    <dgm:pt modelId="{9C012871-0CBA-4CD8-A903-4AA116538E0F}" type="sibTrans" cxnId="{93B6333A-D086-44CE-8A54-79616601EBFE}">
      <dgm:prSet/>
      <dgm:spPr/>
      <dgm:t>
        <a:bodyPr/>
        <a:lstStyle/>
        <a:p>
          <a:endParaRPr lang="en-US"/>
        </a:p>
      </dgm:t>
    </dgm:pt>
    <dgm:pt modelId="{CF115019-9545-46EA-9784-B6A8FC1D7445}">
      <dgm:prSet/>
      <dgm:spPr/>
      <dgm:t>
        <a:bodyPr/>
        <a:lstStyle/>
        <a:p>
          <a:r>
            <a:rPr lang="en-US" dirty="0"/>
            <a:t>Day 4</a:t>
          </a:r>
        </a:p>
        <a:p>
          <a:r>
            <a:rPr lang="en-US" dirty="0"/>
            <a:t>04/24/2021</a:t>
          </a:r>
        </a:p>
      </dgm:t>
    </dgm:pt>
    <dgm:pt modelId="{827015EB-8618-49F4-B3CE-3A68DFCD9AFF}" type="parTrans" cxnId="{D3FC8279-BF7C-4EDB-A92F-AE90B0089562}">
      <dgm:prSet/>
      <dgm:spPr/>
      <dgm:t>
        <a:bodyPr/>
        <a:lstStyle/>
        <a:p>
          <a:endParaRPr lang="en-US"/>
        </a:p>
      </dgm:t>
    </dgm:pt>
    <dgm:pt modelId="{6350EA24-7B57-4404-9BBC-25CAA1EAEC13}" type="sibTrans" cxnId="{D3FC8279-BF7C-4EDB-A92F-AE90B0089562}">
      <dgm:prSet/>
      <dgm:spPr/>
      <dgm:t>
        <a:bodyPr/>
        <a:lstStyle/>
        <a:p>
          <a:endParaRPr lang="en-US"/>
        </a:p>
      </dgm:t>
    </dgm:pt>
    <dgm:pt modelId="{DC0BB5AD-1860-4944-8E0C-9B3D8C42732E}">
      <dgm:prSet/>
      <dgm:spPr/>
      <dgm:t>
        <a:bodyPr/>
        <a:lstStyle/>
        <a:p>
          <a:r>
            <a:rPr lang="en-US" dirty="0"/>
            <a:t>Everyone GIT pull Main Branch</a:t>
          </a:r>
        </a:p>
      </dgm:t>
    </dgm:pt>
    <dgm:pt modelId="{90C1D1C9-BDA3-49EC-BBA9-8D7769B2AEF9}" type="parTrans" cxnId="{EECD7F66-A1AB-44B6-94A4-4BF5095E43D1}">
      <dgm:prSet/>
      <dgm:spPr/>
      <dgm:t>
        <a:bodyPr/>
        <a:lstStyle/>
        <a:p>
          <a:endParaRPr lang="en-US"/>
        </a:p>
      </dgm:t>
    </dgm:pt>
    <dgm:pt modelId="{8F75890A-A105-4B1D-97E8-A333B39CC41E}" type="sibTrans" cxnId="{EECD7F66-A1AB-44B6-94A4-4BF5095E43D1}">
      <dgm:prSet/>
      <dgm:spPr/>
      <dgm:t>
        <a:bodyPr/>
        <a:lstStyle/>
        <a:p>
          <a:endParaRPr lang="en-US"/>
        </a:p>
      </dgm:t>
    </dgm:pt>
    <dgm:pt modelId="{F06E7564-3646-408C-A072-3F2992D6CD1D}">
      <dgm:prSet/>
      <dgm:spPr/>
      <dgm:t>
        <a:bodyPr/>
        <a:lstStyle/>
        <a:p>
          <a:r>
            <a:rPr lang="en-US" dirty="0"/>
            <a:t>Test Template and make any adjustments needed </a:t>
          </a:r>
        </a:p>
      </dgm:t>
    </dgm:pt>
    <dgm:pt modelId="{F3748084-59E5-4E8D-8CEF-BDF9CB01E67E}" type="parTrans" cxnId="{025E401D-70C9-49C4-BE36-2C6D45CC7329}">
      <dgm:prSet/>
      <dgm:spPr/>
      <dgm:t>
        <a:bodyPr/>
        <a:lstStyle/>
        <a:p>
          <a:endParaRPr lang="en-US"/>
        </a:p>
      </dgm:t>
    </dgm:pt>
    <dgm:pt modelId="{D0D9B942-B992-4173-ACB8-439B3E3D95E4}" type="sibTrans" cxnId="{025E401D-70C9-49C4-BE36-2C6D45CC7329}">
      <dgm:prSet/>
      <dgm:spPr/>
      <dgm:t>
        <a:bodyPr/>
        <a:lstStyle/>
        <a:p>
          <a:endParaRPr lang="en-US"/>
        </a:p>
      </dgm:t>
    </dgm:pt>
    <dgm:pt modelId="{1BBE6334-104A-4915-84D7-26692DE4983F}">
      <dgm:prSet/>
      <dgm:spPr/>
      <dgm:t>
        <a:bodyPr/>
        <a:lstStyle/>
        <a:p>
          <a:endParaRPr lang="en-US"/>
        </a:p>
      </dgm:t>
    </dgm:pt>
    <dgm:pt modelId="{3532FE97-CDA4-453A-BCFA-B732CAE057FC}" type="parTrans" cxnId="{8C2C9AC8-52AD-407A-92DC-D45F11584624}">
      <dgm:prSet/>
      <dgm:spPr/>
      <dgm:t>
        <a:bodyPr/>
        <a:lstStyle/>
        <a:p>
          <a:endParaRPr lang="en-US"/>
        </a:p>
      </dgm:t>
    </dgm:pt>
    <dgm:pt modelId="{2316C231-02C1-4A81-B01C-587BBA06BD69}" type="sibTrans" cxnId="{8C2C9AC8-52AD-407A-92DC-D45F11584624}">
      <dgm:prSet/>
      <dgm:spPr/>
      <dgm:t>
        <a:bodyPr/>
        <a:lstStyle/>
        <a:p>
          <a:endParaRPr lang="en-US"/>
        </a:p>
      </dgm:t>
    </dgm:pt>
    <dgm:pt modelId="{26D35544-A98B-40B3-AA85-EB1AB461907E}">
      <dgm:prSet phldrT="[Text]"/>
      <dgm:spPr/>
      <dgm:t>
        <a:bodyPr/>
        <a:lstStyle/>
        <a:p>
          <a:r>
            <a:rPr lang="en-US" dirty="0"/>
            <a:t>Load Data </a:t>
          </a:r>
          <a:r>
            <a:rPr lang="en-US"/>
            <a:t>into SQLite </a:t>
          </a:r>
          <a:endParaRPr lang="en-US" dirty="0"/>
        </a:p>
        <a:p>
          <a:r>
            <a:rPr lang="en-US" dirty="0"/>
            <a:t>SQL Week 10 – Day 1</a:t>
          </a:r>
        </a:p>
        <a:p>
          <a:endParaRPr lang="en-US" dirty="0"/>
        </a:p>
      </dgm:t>
    </dgm:pt>
    <dgm:pt modelId="{BC40A83D-9577-4937-B2AD-692B2DA39EC8}" type="parTrans" cxnId="{DDE5834B-52EF-4BB9-8C11-ACD64BF78E58}">
      <dgm:prSet/>
      <dgm:spPr/>
      <dgm:t>
        <a:bodyPr/>
        <a:lstStyle/>
        <a:p>
          <a:endParaRPr lang="en-US"/>
        </a:p>
      </dgm:t>
    </dgm:pt>
    <dgm:pt modelId="{28AB9B86-D8DE-4234-A6F2-1443BF383847}" type="sibTrans" cxnId="{DDE5834B-52EF-4BB9-8C11-ACD64BF78E58}">
      <dgm:prSet/>
      <dgm:spPr/>
      <dgm:t>
        <a:bodyPr/>
        <a:lstStyle/>
        <a:p>
          <a:endParaRPr lang="en-US"/>
        </a:p>
      </dgm:t>
    </dgm:pt>
    <dgm:pt modelId="{3E1FD9CC-07DB-4C45-97D2-E99B4B1DAC31}">
      <dgm:prSet phldrT="[Text]"/>
      <dgm:spPr/>
      <dgm:t>
        <a:bodyPr/>
        <a:lstStyle/>
        <a:p>
          <a:r>
            <a:rPr lang="en-US" dirty="0"/>
            <a:t>Console.log data</a:t>
          </a:r>
        </a:p>
      </dgm:t>
    </dgm:pt>
    <dgm:pt modelId="{FE40B1AF-AF87-46B0-9FF4-5FFD9FE16947}" type="parTrans" cxnId="{B6161D86-24A3-4466-86AB-2A61FFA41C2B}">
      <dgm:prSet/>
      <dgm:spPr/>
      <dgm:t>
        <a:bodyPr/>
        <a:lstStyle/>
        <a:p>
          <a:endParaRPr lang="en-US"/>
        </a:p>
      </dgm:t>
    </dgm:pt>
    <dgm:pt modelId="{52CE6F74-04EA-4527-B99F-D31F3DF4AC40}" type="sibTrans" cxnId="{B6161D86-24A3-4466-86AB-2A61FFA41C2B}">
      <dgm:prSet/>
      <dgm:spPr/>
      <dgm:t>
        <a:bodyPr/>
        <a:lstStyle/>
        <a:p>
          <a:endParaRPr lang="en-US"/>
        </a:p>
      </dgm:t>
    </dgm:pt>
    <dgm:pt modelId="{430BF410-3E27-416A-BCE1-7DF81B080487}">
      <dgm:prSet phldrT="[Text]"/>
      <dgm:spPr/>
      <dgm:t>
        <a:bodyPr/>
        <a:lstStyle/>
        <a:p>
          <a:r>
            <a:rPr lang="en-US" dirty="0"/>
            <a:t>Create custom controls</a:t>
          </a:r>
        </a:p>
      </dgm:t>
    </dgm:pt>
    <dgm:pt modelId="{E1AD19B6-C531-4553-8AEC-8B23CFAD4FB5}" type="parTrans" cxnId="{A5B7FF7B-8D6A-4E4A-A5DC-6BBBAE0FF3D0}">
      <dgm:prSet/>
      <dgm:spPr/>
      <dgm:t>
        <a:bodyPr/>
        <a:lstStyle/>
        <a:p>
          <a:endParaRPr lang="en-US"/>
        </a:p>
      </dgm:t>
    </dgm:pt>
    <dgm:pt modelId="{9C62AD92-B5B0-466E-99B2-DAC30ABEC3BF}" type="sibTrans" cxnId="{A5B7FF7B-8D6A-4E4A-A5DC-6BBBAE0FF3D0}">
      <dgm:prSet/>
      <dgm:spPr/>
      <dgm:t>
        <a:bodyPr/>
        <a:lstStyle/>
        <a:p>
          <a:endParaRPr lang="en-US"/>
        </a:p>
      </dgm:t>
    </dgm:pt>
    <dgm:pt modelId="{018B2EE7-66D0-4197-8C12-A0C6D132695E}">
      <dgm:prSet/>
      <dgm:spPr/>
      <dgm:t>
        <a:bodyPr/>
        <a:lstStyle/>
        <a:p>
          <a:r>
            <a:rPr lang="en-US" dirty="0"/>
            <a:t>Review everything is working </a:t>
          </a:r>
        </a:p>
      </dgm:t>
    </dgm:pt>
    <dgm:pt modelId="{3274FD4B-2E02-407C-9072-C0245900BCE1}" type="parTrans" cxnId="{AE799A90-4A4A-4048-9F2F-BD85A66EBA3E}">
      <dgm:prSet/>
      <dgm:spPr/>
      <dgm:t>
        <a:bodyPr/>
        <a:lstStyle/>
        <a:p>
          <a:endParaRPr lang="en-US"/>
        </a:p>
      </dgm:t>
    </dgm:pt>
    <dgm:pt modelId="{51A865AB-532D-4B4B-A9D5-53937085CA10}" type="sibTrans" cxnId="{AE799A90-4A4A-4048-9F2F-BD85A66EBA3E}">
      <dgm:prSet/>
      <dgm:spPr/>
      <dgm:t>
        <a:bodyPr/>
        <a:lstStyle/>
        <a:p>
          <a:endParaRPr lang="en-US"/>
        </a:p>
      </dgm:t>
    </dgm:pt>
    <dgm:pt modelId="{11BBDDF9-5CE9-41B0-B74F-E01117E0AD6B}">
      <dgm:prSet/>
      <dgm:spPr/>
      <dgm:t>
        <a:bodyPr/>
        <a:lstStyle/>
        <a:p>
          <a:r>
            <a:rPr lang="en-US" dirty="0"/>
            <a:t>Make sure there is a READ ME in repo</a:t>
          </a:r>
        </a:p>
      </dgm:t>
    </dgm:pt>
    <dgm:pt modelId="{85881777-EA2D-4A30-ACB1-30FDF9702949}" type="parTrans" cxnId="{0C01C2C4-1FBA-4D27-B6A9-4DC1998528A2}">
      <dgm:prSet/>
      <dgm:spPr/>
      <dgm:t>
        <a:bodyPr/>
        <a:lstStyle/>
        <a:p>
          <a:endParaRPr lang="en-US"/>
        </a:p>
      </dgm:t>
    </dgm:pt>
    <dgm:pt modelId="{311E1468-DDD1-468A-86A1-B5995340E047}" type="sibTrans" cxnId="{0C01C2C4-1FBA-4D27-B6A9-4DC1998528A2}">
      <dgm:prSet/>
      <dgm:spPr/>
      <dgm:t>
        <a:bodyPr/>
        <a:lstStyle/>
        <a:p>
          <a:endParaRPr lang="en-US"/>
        </a:p>
      </dgm:t>
    </dgm:pt>
    <dgm:pt modelId="{58B2678C-5621-4A96-B8A6-7C120292FE8C}">
      <dgm:prSet/>
      <dgm:spPr/>
      <dgm:t>
        <a:bodyPr/>
        <a:lstStyle/>
        <a:p>
          <a:r>
            <a:rPr lang="en-US" dirty="0"/>
            <a:t>Create Flask </a:t>
          </a:r>
          <a:r>
            <a:rPr lang="en-US"/>
            <a:t>connection           </a:t>
          </a:r>
          <a:r>
            <a:rPr lang="en-US" dirty="0"/>
            <a:t>Week 10 – Day 3 activity 11 or 12</a:t>
          </a:r>
        </a:p>
      </dgm:t>
    </dgm:pt>
    <dgm:pt modelId="{F7209775-4EC3-4763-87EB-8786E9DE5599}" type="parTrans" cxnId="{061E5C96-9F0A-47CF-9C47-6DFEFCC00AFF}">
      <dgm:prSet/>
      <dgm:spPr/>
      <dgm:t>
        <a:bodyPr/>
        <a:lstStyle/>
        <a:p>
          <a:endParaRPr lang="en-US"/>
        </a:p>
      </dgm:t>
    </dgm:pt>
    <dgm:pt modelId="{41BEC3C5-C297-4723-8C9B-ABD06284763B}" type="sibTrans" cxnId="{061E5C96-9F0A-47CF-9C47-6DFEFCC00AFF}">
      <dgm:prSet/>
      <dgm:spPr/>
      <dgm:t>
        <a:bodyPr/>
        <a:lstStyle/>
        <a:p>
          <a:endParaRPr lang="en-US"/>
        </a:p>
      </dgm:t>
    </dgm:pt>
    <dgm:pt modelId="{716904FD-27F1-4078-8582-6333E5095A47}">
      <dgm:prSet phldrT="[Text]"/>
      <dgm:spPr/>
      <dgm:t>
        <a:bodyPr/>
        <a:lstStyle/>
        <a:p>
          <a:r>
            <a:rPr lang="en-US" dirty="0"/>
            <a:t>HTML template</a:t>
          </a:r>
        </a:p>
        <a:p>
          <a:r>
            <a:rPr lang="en-US" dirty="0"/>
            <a:t>Web Week</a:t>
          </a:r>
        </a:p>
      </dgm:t>
    </dgm:pt>
    <dgm:pt modelId="{2B4A098A-E4EE-43B5-AD9A-67FAA7C199AC}" type="parTrans" cxnId="{D92C023D-ECB4-42FB-81B9-632E3A4C1D19}">
      <dgm:prSet/>
      <dgm:spPr/>
      <dgm:t>
        <a:bodyPr/>
        <a:lstStyle/>
        <a:p>
          <a:endParaRPr lang="en-US"/>
        </a:p>
      </dgm:t>
    </dgm:pt>
    <dgm:pt modelId="{18AB1AB9-EEE9-4CB8-B1AC-1ED2FAEBCB95}" type="sibTrans" cxnId="{D92C023D-ECB4-42FB-81B9-632E3A4C1D19}">
      <dgm:prSet/>
      <dgm:spPr/>
      <dgm:t>
        <a:bodyPr/>
        <a:lstStyle/>
        <a:p>
          <a:endParaRPr lang="en-US"/>
        </a:p>
      </dgm:t>
    </dgm:pt>
    <dgm:pt modelId="{36B378D2-2D83-44CC-A5E2-851B4FA1E59C}" type="pres">
      <dgm:prSet presAssocID="{13FB8376-CEDF-4ABC-83F6-93C8D57EFB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01869A-19A7-4389-B8C3-4527FE2322EA}" type="pres">
      <dgm:prSet presAssocID="{EAA608E2-CD64-4CDF-AF50-5432418EEAC3}" presName="root" presStyleCnt="0"/>
      <dgm:spPr/>
    </dgm:pt>
    <dgm:pt modelId="{DAE54934-DAD8-409D-8D30-8D567AB858C9}" type="pres">
      <dgm:prSet presAssocID="{EAA608E2-CD64-4CDF-AF50-5432418EEAC3}" presName="rootComposite" presStyleCnt="0"/>
      <dgm:spPr/>
    </dgm:pt>
    <dgm:pt modelId="{C1464ACC-5700-42DC-AE19-7D4D3FCFC1A7}" type="pres">
      <dgm:prSet presAssocID="{EAA608E2-CD64-4CDF-AF50-5432418EEAC3}" presName="rootText" presStyleLbl="node1" presStyleIdx="0" presStyleCnt="5"/>
      <dgm:spPr/>
    </dgm:pt>
    <dgm:pt modelId="{60FAAC00-8BD2-4382-AD93-935614BB40D2}" type="pres">
      <dgm:prSet presAssocID="{EAA608E2-CD64-4CDF-AF50-5432418EEAC3}" presName="rootConnector" presStyleLbl="node1" presStyleIdx="0" presStyleCnt="5"/>
      <dgm:spPr/>
    </dgm:pt>
    <dgm:pt modelId="{DFF3D2FC-56DD-4FF1-A234-1C0D84F42A66}" type="pres">
      <dgm:prSet presAssocID="{EAA608E2-CD64-4CDF-AF50-5432418EEAC3}" presName="childShape" presStyleCnt="0"/>
      <dgm:spPr/>
    </dgm:pt>
    <dgm:pt modelId="{A526410C-0354-48CC-A0C5-5E8EC304D98E}" type="pres">
      <dgm:prSet presAssocID="{60477CE3-33FC-4BDE-981A-B8220A9DAC59}" presName="Name13" presStyleLbl="parChTrans1D2" presStyleIdx="0" presStyleCnt="12"/>
      <dgm:spPr/>
    </dgm:pt>
    <dgm:pt modelId="{9FF598A5-66A8-4B4C-82AA-86A85F098C9F}" type="pres">
      <dgm:prSet presAssocID="{CC9E5BC7-8F3F-43DA-BC0A-99347611325C}" presName="childText" presStyleLbl="bgAcc1" presStyleIdx="0" presStyleCnt="12">
        <dgm:presLayoutVars>
          <dgm:bulletEnabled val="1"/>
        </dgm:presLayoutVars>
      </dgm:prSet>
      <dgm:spPr/>
    </dgm:pt>
    <dgm:pt modelId="{FC447526-165A-497E-AFB3-31C45AB41CAC}" type="pres">
      <dgm:prSet presAssocID="{BC40A83D-9577-4937-B2AD-692B2DA39EC8}" presName="Name13" presStyleLbl="parChTrans1D2" presStyleIdx="1" presStyleCnt="12"/>
      <dgm:spPr/>
    </dgm:pt>
    <dgm:pt modelId="{20E9257F-7B43-4159-A7F5-ED5F43555FC7}" type="pres">
      <dgm:prSet presAssocID="{26D35544-A98B-40B3-AA85-EB1AB461907E}" presName="childText" presStyleLbl="bgAcc1" presStyleIdx="1" presStyleCnt="12">
        <dgm:presLayoutVars>
          <dgm:bulletEnabled val="1"/>
        </dgm:presLayoutVars>
      </dgm:prSet>
      <dgm:spPr/>
    </dgm:pt>
    <dgm:pt modelId="{ADBBA63F-D940-4181-8480-6A50F472E019}" type="pres">
      <dgm:prSet presAssocID="{F7209775-4EC3-4763-87EB-8786E9DE5599}" presName="Name13" presStyleLbl="parChTrans1D2" presStyleIdx="2" presStyleCnt="12"/>
      <dgm:spPr/>
    </dgm:pt>
    <dgm:pt modelId="{11FEF876-FEF2-4292-888C-69AB5F2FAED0}" type="pres">
      <dgm:prSet presAssocID="{58B2678C-5621-4A96-B8A6-7C120292FE8C}" presName="childText" presStyleLbl="bgAcc1" presStyleIdx="2" presStyleCnt="12">
        <dgm:presLayoutVars>
          <dgm:bulletEnabled val="1"/>
        </dgm:presLayoutVars>
      </dgm:prSet>
      <dgm:spPr/>
    </dgm:pt>
    <dgm:pt modelId="{6978AEAA-C637-414C-A795-AE87701D5DD9}" type="pres">
      <dgm:prSet presAssocID="{4EBAB84A-6BE4-42F6-8B4E-C8016D4ED7DC}" presName="root" presStyleCnt="0"/>
      <dgm:spPr/>
    </dgm:pt>
    <dgm:pt modelId="{6178B3F9-891B-4776-8584-AAEEDDEECBCE}" type="pres">
      <dgm:prSet presAssocID="{4EBAB84A-6BE4-42F6-8B4E-C8016D4ED7DC}" presName="rootComposite" presStyleCnt="0"/>
      <dgm:spPr/>
    </dgm:pt>
    <dgm:pt modelId="{2AA0F899-56B4-495D-BE62-F21DF975F6F1}" type="pres">
      <dgm:prSet presAssocID="{4EBAB84A-6BE4-42F6-8B4E-C8016D4ED7DC}" presName="rootText" presStyleLbl="node1" presStyleIdx="1" presStyleCnt="5"/>
      <dgm:spPr/>
    </dgm:pt>
    <dgm:pt modelId="{492F0B47-EE89-46AD-B64F-DACFBCF43DB7}" type="pres">
      <dgm:prSet presAssocID="{4EBAB84A-6BE4-42F6-8B4E-C8016D4ED7DC}" presName="rootConnector" presStyleLbl="node1" presStyleIdx="1" presStyleCnt="5"/>
      <dgm:spPr/>
    </dgm:pt>
    <dgm:pt modelId="{90858E9E-22FE-4FFB-96CE-CDE7170A1B6C}" type="pres">
      <dgm:prSet presAssocID="{4EBAB84A-6BE4-42F6-8B4E-C8016D4ED7DC}" presName="childShape" presStyleCnt="0"/>
      <dgm:spPr/>
    </dgm:pt>
    <dgm:pt modelId="{A4C3BCEE-B7CA-4897-B035-8ED9F6033C60}" type="pres">
      <dgm:prSet presAssocID="{2B4A098A-E4EE-43B5-AD9A-67FAA7C199AC}" presName="Name13" presStyleLbl="parChTrans1D2" presStyleIdx="3" presStyleCnt="12"/>
      <dgm:spPr/>
    </dgm:pt>
    <dgm:pt modelId="{3E778F25-6AC5-4503-B048-6C443EB245B3}" type="pres">
      <dgm:prSet presAssocID="{716904FD-27F1-4078-8582-6333E5095A47}" presName="childText" presStyleLbl="bgAcc1" presStyleIdx="3" presStyleCnt="12">
        <dgm:presLayoutVars>
          <dgm:bulletEnabled val="1"/>
        </dgm:presLayoutVars>
      </dgm:prSet>
      <dgm:spPr/>
    </dgm:pt>
    <dgm:pt modelId="{0352EF02-ABA4-4213-964B-37A7259BD74A}" type="pres">
      <dgm:prSet presAssocID="{56BD4970-DB40-4A99-8B02-54DF1B97C01B}" presName="Name13" presStyleLbl="parChTrans1D2" presStyleIdx="4" presStyleCnt="12"/>
      <dgm:spPr/>
    </dgm:pt>
    <dgm:pt modelId="{BE8D364F-2763-4193-B77F-D989F074B4B7}" type="pres">
      <dgm:prSet presAssocID="{6C4F5A32-14F0-4D98-9BB6-3E11392AEA57}" presName="childText" presStyleLbl="bgAcc1" presStyleIdx="4" presStyleCnt="12">
        <dgm:presLayoutVars>
          <dgm:bulletEnabled val="1"/>
        </dgm:presLayoutVars>
      </dgm:prSet>
      <dgm:spPr/>
    </dgm:pt>
    <dgm:pt modelId="{E806DB05-1071-434A-A416-E9D32B0C17E4}" type="pres">
      <dgm:prSet presAssocID="{FE40B1AF-AF87-46B0-9FF4-5FFD9FE16947}" presName="Name13" presStyleLbl="parChTrans1D2" presStyleIdx="5" presStyleCnt="12"/>
      <dgm:spPr/>
    </dgm:pt>
    <dgm:pt modelId="{65E5CF33-05A2-4F67-ACFC-02DF2B64C441}" type="pres">
      <dgm:prSet presAssocID="{3E1FD9CC-07DB-4C45-97D2-E99B4B1DAC31}" presName="childText" presStyleLbl="bgAcc1" presStyleIdx="5" presStyleCnt="12">
        <dgm:presLayoutVars>
          <dgm:bulletEnabled val="1"/>
        </dgm:presLayoutVars>
      </dgm:prSet>
      <dgm:spPr/>
    </dgm:pt>
    <dgm:pt modelId="{395D8704-3D55-4DD2-B4CF-76BAEEB1530C}" type="pres">
      <dgm:prSet presAssocID="{E1AD19B6-C531-4553-8AEC-8B23CFAD4FB5}" presName="Name13" presStyleLbl="parChTrans1D2" presStyleIdx="6" presStyleCnt="12"/>
      <dgm:spPr/>
    </dgm:pt>
    <dgm:pt modelId="{D90AEC6F-F463-4076-A109-D7706088DF0E}" type="pres">
      <dgm:prSet presAssocID="{430BF410-3E27-416A-BCE1-7DF81B080487}" presName="childText" presStyleLbl="bgAcc1" presStyleIdx="6" presStyleCnt="12">
        <dgm:presLayoutVars>
          <dgm:bulletEnabled val="1"/>
        </dgm:presLayoutVars>
      </dgm:prSet>
      <dgm:spPr/>
    </dgm:pt>
    <dgm:pt modelId="{32F84BF1-C4B9-4BAC-8660-4E4C8842B945}" type="pres">
      <dgm:prSet presAssocID="{146D6464-DFAE-4FE8-812A-25DDC3B0EDDC}" presName="root" presStyleCnt="0"/>
      <dgm:spPr/>
    </dgm:pt>
    <dgm:pt modelId="{5725EF89-C667-4A0E-A767-F64F33F98EC5}" type="pres">
      <dgm:prSet presAssocID="{146D6464-DFAE-4FE8-812A-25DDC3B0EDDC}" presName="rootComposite" presStyleCnt="0"/>
      <dgm:spPr/>
    </dgm:pt>
    <dgm:pt modelId="{45012291-DB8C-4FE7-AA07-81FF16849D86}" type="pres">
      <dgm:prSet presAssocID="{146D6464-DFAE-4FE8-812A-25DDC3B0EDDC}" presName="rootText" presStyleLbl="node1" presStyleIdx="2" presStyleCnt="5"/>
      <dgm:spPr/>
    </dgm:pt>
    <dgm:pt modelId="{A58A48D9-160D-474F-B3F2-BA18A811D0F0}" type="pres">
      <dgm:prSet presAssocID="{146D6464-DFAE-4FE8-812A-25DDC3B0EDDC}" presName="rootConnector" presStyleLbl="node1" presStyleIdx="2" presStyleCnt="5"/>
      <dgm:spPr/>
    </dgm:pt>
    <dgm:pt modelId="{57814AD8-5E20-48EA-A10E-D2FC32354406}" type="pres">
      <dgm:prSet presAssocID="{146D6464-DFAE-4FE8-812A-25DDC3B0EDDC}" presName="childShape" presStyleCnt="0"/>
      <dgm:spPr/>
    </dgm:pt>
    <dgm:pt modelId="{B2B2A75A-E6CC-43C4-B48E-F7652A1A2CF4}" type="pres">
      <dgm:prSet presAssocID="{90C1D1C9-BDA3-49EC-BBA9-8D7769B2AEF9}" presName="Name13" presStyleLbl="parChTrans1D2" presStyleIdx="7" presStyleCnt="12"/>
      <dgm:spPr/>
    </dgm:pt>
    <dgm:pt modelId="{914726D6-36C5-42ED-AB54-8C5F65A8CEC2}" type="pres">
      <dgm:prSet presAssocID="{DC0BB5AD-1860-4944-8E0C-9B3D8C42732E}" presName="childText" presStyleLbl="bgAcc1" presStyleIdx="7" presStyleCnt="12">
        <dgm:presLayoutVars>
          <dgm:bulletEnabled val="1"/>
        </dgm:presLayoutVars>
      </dgm:prSet>
      <dgm:spPr/>
    </dgm:pt>
    <dgm:pt modelId="{FBCFC52B-298E-455F-A7E1-B0B67FEC7B5A}" type="pres">
      <dgm:prSet presAssocID="{3274FD4B-2E02-407C-9072-C0245900BCE1}" presName="Name13" presStyleLbl="parChTrans1D2" presStyleIdx="8" presStyleCnt="12"/>
      <dgm:spPr/>
    </dgm:pt>
    <dgm:pt modelId="{48BD380C-892D-4788-9688-4CE6A163DC5D}" type="pres">
      <dgm:prSet presAssocID="{018B2EE7-66D0-4197-8C12-A0C6D132695E}" presName="childText" presStyleLbl="bgAcc1" presStyleIdx="8" presStyleCnt="12">
        <dgm:presLayoutVars>
          <dgm:bulletEnabled val="1"/>
        </dgm:presLayoutVars>
      </dgm:prSet>
      <dgm:spPr/>
    </dgm:pt>
    <dgm:pt modelId="{804D3959-F5F2-41A1-9C1A-62C58CF591A2}" type="pres">
      <dgm:prSet presAssocID="{85881777-EA2D-4A30-ACB1-30FDF9702949}" presName="Name13" presStyleLbl="parChTrans1D2" presStyleIdx="9" presStyleCnt="12"/>
      <dgm:spPr/>
    </dgm:pt>
    <dgm:pt modelId="{A9362EA1-DCAE-471A-8C65-5145D7604091}" type="pres">
      <dgm:prSet presAssocID="{11BBDDF9-5CE9-41B0-B74F-E01117E0AD6B}" presName="childText" presStyleLbl="bgAcc1" presStyleIdx="9" presStyleCnt="12">
        <dgm:presLayoutVars>
          <dgm:bulletEnabled val="1"/>
        </dgm:presLayoutVars>
      </dgm:prSet>
      <dgm:spPr/>
    </dgm:pt>
    <dgm:pt modelId="{E7418A49-2A30-47C3-A250-3EC3A7D953CC}" type="pres">
      <dgm:prSet presAssocID="{CF115019-9545-46EA-9784-B6A8FC1D7445}" presName="root" presStyleCnt="0"/>
      <dgm:spPr/>
    </dgm:pt>
    <dgm:pt modelId="{7D94CE94-F66A-4E81-B66F-7F5D96335CD1}" type="pres">
      <dgm:prSet presAssocID="{CF115019-9545-46EA-9784-B6A8FC1D7445}" presName="rootComposite" presStyleCnt="0"/>
      <dgm:spPr/>
    </dgm:pt>
    <dgm:pt modelId="{79F687BE-3835-49EB-B7B4-81003A7B636A}" type="pres">
      <dgm:prSet presAssocID="{CF115019-9545-46EA-9784-B6A8FC1D7445}" presName="rootText" presStyleLbl="node1" presStyleIdx="3" presStyleCnt="5"/>
      <dgm:spPr/>
    </dgm:pt>
    <dgm:pt modelId="{D3EC1305-00A3-4494-B585-26A52BFF169D}" type="pres">
      <dgm:prSet presAssocID="{CF115019-9545-46EA-9784-B6A8FC1D7445}" presName="rootConnector" presStyleLbl="node1" presStyleIdx="3" presStyleCnt="5"/>
      <dgm:spPr/>
    </dgm:pt>
    <dgm:pt modelId="{396BC93E-D150-4678-B387-650FDB98CA80}" type="pres">
      <dgm:prSet presAssocID="{CF115019-9545-46EA-9784-B6A8FC1D7445}" presName="childShape" presStyleCnt="0"/>
      <dgm:spPr/>
    </dgm:pt>
    <dgm:pt modelId="{F8AE6190-E70B-43AA-86AE-61A17EF657DD}" type="pres">
      <dgm:prSet presAssocID="{F3748084-59E5-4E8D-8CEF-BDF9CB01E67E}" presName="Name13" presStyleLbl="parChTrans1D2" presStyleIdx="10" presStyleCnt="12"/>
      <dgm:spPr/>
    </dgm:pt>
    <dgm:pt modelId="{4174F6C9-5150-4203-BAB2-CB7427D819EF}" type="pres">
      <dgm:prSet presAssocID="{F06E7564-3646-408C-A072-3F2992D6CD1D}" presName="childText" presStyleLbl="bgAcc1" presStyleIdx="10" presStyleCnt="12">
        <dgm:presLayoutVars>
          <dgm:bulletEnabled val="1"/>
        </dgm:presLayoutVars>
      </dgm:prSet>
      <dgm:spPr/>
    </dgm:pt>
    <dgm:pt modelId="{13560BEB-5CA6-4C38-AE45-B707260BA23B}" type="pres">
      <dgm:prSet presAssocID="{F01C0726-7983-4A4D-9381-EE0B1E4C61BA}" presName="root" presStyleCnt="0"/>
      <dgm:spPr/>
    </dgm:pt>
    <dgm:pt modelId="{D480AF86-40E6-4E32-A599-AFEEC6F946BB}" type="pres">
      <dgm:prSet presAssocID="{F01C0726-7983-4A4D-9381-EE0B1E4C61BA}" presName="rootComposite" presStyleCnt="0"/>
      <dgm:spPr/>
    </dgm:pt>
    <dgm:pt modelId="{A245D881-253C-41AB-8104-EBCBF8034658}" type="pres">
      <dgm:prSet presAssocID="{F01C0726-7983-4A4D-9381-EE0B1E4C61BA}" presName="rootText" presStyleLbl="node1" presStyleIdx="4" presStyleCnt="5"/>
      <dgm:spPr/>
    </dgm:pt>
    <dgm:pt modelId="{2AE09534-BAEA-43E5-9FBD-53315D419699}" type="pres">
      <dgm:prSet presAssocID="{F01C0726-7983-4A4D-9381-EE0B1E4C61BA}" presName="rootConnector" presStyleLbl="node1" presStyleIdx="4" presStyleCnt="5"/>
      <dgm:spPr/>
    </dgm:pt>
    <dgm:pt modelId="{2893B3F0-A654-4983-B73B-DFF3501D1026}" type="pres">
      <dgm:prSet presAssocID="{F01C0726-7983-4A4D-9381-EE0B1E4C61BA}" presName="childShape" presStyleCnt="0"/>
      <dgm:spPr/>
    </dgm:pt>
    <dgm:pt modelId="{F2A34928-FD55-42EC-B990-7C7C19B674C0}" type="pres">
      <dgm:prSet presAssocID="{3532FE97-CDA4-453A-BCFA-B732CAE057FC}" presName="Name13" presStyleLbl="parChTrans1D2" presStyleIdx="11" presStyleCnt="12"/>
      <dgm:spPr/>
    </dgm:pt>
    <dgm:pt modelId="{4C9EBB66-10F2-4CB0-9D0D-371C275DC7EB}" type="pres">
      <dgm:prSet presAssocID="{1BBE6334-104A-4915-84D7-26692DE4983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2FE2BD05-23E7-40D8-B415-30BD3FA24B96}" type="presOf" srcId="{146D6464-DFAE-4FE8-812A-25DDC3B0EDDC}" destId="{45012291-DB8C-4FE7-AA07-81FF16849D86}" srcOrd="0" destOrd="0" presId="urn:microsoft.com/office/officeart/2005/8/layout/hierarchy3"/>
    <dgm:cxn modelId="{9185AB06-9A10-4393-ADEC-84C353307F13}" srcId="{13FB8376-CEDF-4ABC-83F6-93C8D57EFB50}" destId="{4EBAB84A-6BE4-42F6-8B4E-C8016D4ED7DC}" srcOrd="1" destOrd="0" parTransId="{4ACA0D45-5C23-4F38-AD9D-A5C4E93780B6}" sibTransId="{73A0973B-2F26-4B87-86E3-BA398A049CA6}"/>
    <dgm:cxn modelId="{005E990D-6337-4B28-9BE3-852F5FF70DD7}" type="presOf" srcId="{FE40B1AF-AF87-46B0-9FF4-5FFD9FE16947}" destId="{E806DB05-1071-434A-A416-E9D32B0C17E4}" srcOrd="0" destOrd="0" presId="urn:microsoft.com/office/officeart/2005/8/layout/hierarchy3"/>
    <dgm:cxn modelId="{3766B212-B5C2-4938-A701-6FF01AEF0905}" type="presOf" srcId="{F01C0726-7983-4A4D-9381-EE0B1E4C61BA}" destId="{A245D881-253C-41AB-8104-EBCBF8034658}" srcOrd="0" destOrd="0" presId="urn:microsoft.com/office/officeart/2005/8/layout/hierarchy3"/>
    <dgm:cxn modelId="{28907D17-23DF-4A61-9336-72D907060BE8}" type="presOf" srcId="{13FB8376-CEDF-4ABC-83F6-93C8D57EFB50}" destId="{36B378D2-2D83-44CC-A5E2-851B4FA1E59C}" srcOrd="0" destOrd="0" presId="urn:microsoft.com/office/officeart/2005/8/layout/hierarchy3"/>
    <dgm:cxn modelId="{025E401D-70C9-49C4-BE36-2C6D45CC7329}" srcId="{CF115019-9545-46EA-9784-B6A8FC1D7445}" destId="{F06E7564-3646-408C-A072-3F2992D6CD1D}" srcOrd="0" destOrd="0" parTransId="{F3748084-59E5-4E8D-8CEF-BDF9CB01E67E}" sibTransId="{D0D9B942-B992-4173-ACB8-439B3E3D95E4}"/>
    <dgm:cxn modelId="{C821A729-9FC2-4C78-BA41-73DBCE5756F7}" type="presOf" srcId="{56BD4970-DB40-4A99-8B02-54DF1B97C01B}" destId="{0352EF02-ABA4-4213-964B-37A7259BD74A}" srcOrd="0" destOrd="0" presId="urn:microsoft.com/office/officeart/2005/8/layout/hierarchy3"/>
    <dgm:cxn modelId="{93B6333A-D086-44CE-8A54-79616601EBFE}" srcId="{13FB8376-CEDF-4ABC-83F6-93C8D57EFB50}" destId="{146D6464-DFAE-4FE8-812A-25DDC3B0EDDC}" srcOrd="2" destOrd="0" parTransId="{420592BC-D6A1-4F8C-9086-1A726977F0BD}" sibTransId="{9C012871-0CBA-4CD8-A903-4AA116538E0F}"/>
    <dgm:cxn modelId="{D92C023D-ECB4-42FB-81B9-632E3A4C1D19}" srcId="{4EBAB84A-6BE4-42F6-8B4E-C8016D4ED7DC}" destId="{716904FD-27F1-4078-8582-6333E5095A47}" srcOrd="0" destOrd="0" parTransId="{2B4A098A-E4EE-43B5-AD9A-67FAA7C199AC}" sibTransId="{18AB1AB9-EEE9-4CB8-B1AC-1ED2FAEBCB95}"/>
    <dgm:cxn modelId="{FA27025D-2063-416C-A064-084C21284EE2}" type="presOf" srcId="{3E1FD9CC-07DB-4C45-97D2-E99B4B1DAC31}" destId="{65E5CF33-05A2-4F67-ACFC-02DF2B64C441}" srcOrd="0" destOrd="0" presId="urn:microsoft.com/office/officeart/2005/8/layout/hierarchy3"/>
    <dgm:cxn modelId="{66A20E41-5AE0-4FC3-B5FB-6D7B794F4331}" type="presOf" srcId="{4EBAB84A-6BE4-42F6-8B4E-C8016D4ED7DC}" destId="{492F0B47-EE89-46AD-B64F-DACFBCF43DB7}" srcOrd="1" destOrd="0" presId="urn:microsoft.com/office/officeart/2005/8/layout/hierarchy3"/>
    <dgm:cxn modelId="{61A34141-379B-4B49-B231-F6F6FCAC9817}" type="presOf" srcId="{430BF410-3E27-416A-BCE1-7DF81B080487}" destId="{D90AEC6F-F463-4076-A109-D7706088DF0E}" srcOrd="0" destOrd="0" presId="urn:microsoft.com/office/officeart/2005/8/layout/hierarchy3"/>
    <dgm:cxn modelId="{54A4DC62-E6BD-49B6-8C97-8D59455B234E}" type="presOf" srcId="{F01C0726-7983-4A4D-9381-EE0B1E4C61BA}" destId="{2AE09534-BAEA-43E5-9FBD-53315D419699}" srcOrd="1" destOrd="0" presId="urn:microsoft.com/office/officeart/2005/8/layout/hierarchy3"/>
    <dgm:cxn modelId="{1089DA65-6B24-422B-BED7-E592463C252F}" type="presOf" srcId="{CF115019-9545-46EA-9784-B6A8FC1D7445}" destId="{79F687BE-3835-49EB-B7B4-81003A7B636A}" srcOrd="0" destOrd="0" presId="urn:microsoft.com/office/officeart/2005/8/layout/hierarchy3"/>
    <dgm:cxn modelId="{EECD7F66-A1AB-44B6-94A4-4BF5095E43D1}" srcId="{146D6464-DFAE-4FE8-812A-25DDC3B0EDDC}" destId="{DC0BB5AD-1860-4944-8E0C-9B3D8C42732E}" srcOrd="0" destOrd="0" parTransId="{90C1D1C9-BDA3-49EC-BBA9-8D7769B2AEF9}" sibTransId="{8F75890A-A105-4B1D-97E8-A333B39CC41E}"/>
    <dgm:cxn modelId="{BE3C7569-3D84-4930-B8B3-2561EEA03479}" type="presOf" srcId="{58B2678C-5621-4A96-B8A6-7C120292FE8C}" destId="{11FEF876-FEF2-4292-888C-69AB5F2FAED0}" srcOrd="0" destOrd="0" presId="urn:microsoft.com/office/officeart/2005/8/layout/hierarchy3"/>
    <dgm:cxn modelId="{ED1DAC6A-CD73-4F2A-8344-F7DF6701595A}" type="presOf" srcId="{90C1D1C9-BDA3-49EC-BBA9-8D7769B2AEF9}" destId="{B2B2A75A-E6CC-43C4-B48E-F7652A1A2CF4}" srcOrd="0" destOrd="0" presId="urn:microsoft.com/office/officeart/2005/8/layout/hierarchy3"/>
    <dgm:cxn modelId="{C633CF4A-F385-4126-880D-A12A7EA0BB51}" type="presOf" srcId="{4EBAB84A-6BE4-42F6-8B4E-C8016D4ED7DC}" destId="{2AA0F899-56B4-495D-BE62-F21DF975F6F1}" srcOrd="0" destOrd="0" presId="urn:microsoft.com/office/officeart/2005/8/layout/hierarchy3"/>
    <dgm:cxn modelId="{8D06606B-3035-4D80-8430-49354BC0BD18}" type="presOf" srcId="{DC0BB5AD-1860-4944-8E0C-9B3D8C42732E}" destId="{914726D6-36C5-42ED-AB54-8C5F65A8CEC2}" srcOrd="0" destOrd="0" presId="urn:microsoft.com/office/officeart/2005/8/layout/hierarchy3"/>
    <dgm:cxn modelId="{DDE5834B-52EF-4BB9-8C11-ACD64BF78E58}" srcId="{EAA608E2-CD64-4CDF-AF50-5432418EEAC3}" destId="{26D35544-A98B-40B3-AA85-EB1AB461907E}" srcOrd="1" destOrd="0" parTransId="{BC40A83D-9577-4937-B2AD-692B2DA39EC8}" sibTransId="{28AB9B86-D8DE-4234-A6F2-1443BF383847}"/>
    <dgm:cxn modelId="{A72EA26D-C67A-41B9-8C58-FF7101138CEB}" type="presOf" srcId="{BC40A83D-9577-4937-B2AD-692B2DA39EC8}" destId="{FC447526-165A-497E-AFB3-31C45AB41CAC}" srcOrd="0" destOrd="0" presId="urn:microsoft.com/office/officeart/2005/8/layout/hierarchy3"/>
    <dgm:cxn modelId="{D3FC8279-BF7C-4EDB-A92F-AE90B0089562}" srcId="{13FB8376-CEDF-4ABC-83F6-93C8D57EFB50}" destId="{CF115019-9545-46EA-9784-B6A8FC1D7445}" srcOrd="3" destOrd="0" parTransId="{827015EB-8618-49F4-B3CE-3A68DFCD9AFF}" sibTransId="{6350EA24-7B57-4404-9BBC-25CAA1EAEC13}"/>
    <dgm:cxn modelId="{F96C487A-7BE6-4BF7-9DD3-536B56084A47}" type="presOf" srcId="{EAA608E2-CD64-4CDF-AF50-5432418EEAC3}" destId="{C1464ACC-5700-42DC-AE19-7D4D3FCFC1A7}" srcOrd="0" destOrd="0" presId="urn:microsoft.com/office/officeart/2005/8/layout/hierarchy3"/>
    <dgm:cxn modelId="{A5B7FF7B-8D6A-4E4A-A5DC-6BBBAE0FF3D0}" srcId="{4EBAB84A-6BE4-42F6-8B4E-C8016D4ED7DC}" destId="{430BF410-3E27-416A-BCE1-7DF81B080487}" srcOrd="3" destOrd="0" parTransId="{E1AD19B6-C531-4553-8AEC-8B23CFAD4FB5}" sibTransId="{9C62AD92-B5B0-466E-99B2-DAC30ABEC3BF}"/>
    <dgm:cxn modelId="{A36D447C-CED8-4DFD-90AD-9060B6E5CB43}" type="presOf" srcId="{018B2EE7-66D0-4197-8C12-A0C6D132695E}" destId="{48BD380C-892D-4788-9688-4CE6A163DC5D}" srcOrd="0" destOrd="0" presId="urn:microsoft.com/office/officeart/2005/8/layout/hierarchy3"/>
    <dgm:cxn modelId="{7C1A647F-7F58-4093-83DF-70AE1C821079}" type="presOf" srcId="{11BBDDF9-5CE9-41B0-B74F-E01117E0AD6B}" destId="{A9362EA1-DCAE-471A-8C65-5145D7604091}" srcOrd="0" destOrd="0" presId="urn:microsoft.com/office/officeart/2005/8/layout/hierarchy3"/>
    <dgm:cxn modelId="{5D682C82-3D38-4D1C-99FF-2E094F847266}" type="presOf" srcId="{6C4F5A32-14F0-4D98-9BB6-3E11392AEA57}" destId="{BE8D364F-2763-4193-B77F-D989F074B4B7}" srcOrd="0" destOrd="0" presId="urn:microsoft.com/office/officeart/2005/8/layout/hierarchy3"/>
    <dgm:cxn modelId="{B6161D86-24A3-4466-86AB-2A61FFA41C2B}" srcId="{4EBAB84A-6BE4-42F6-8B4E-C8016D4ED7DC}" destId="{3E1FD9CC-07DB-4C45-97D2-E99B4B1DAC31}" srcOrd="2" destOrd="0" parTransId="{FE40B1AF-AF87-46B0-9FF4-5FFD9FE16947}" sibTransId="{52CE6F74-04EA-4527-B99F-D31F3DF4AC40}"/>
    <dgm:cxn modelId="{5D049A8B-B559-4DF7-9F88-1B019EB68864}" type="presOf" srcId="{60477CE3-33FC-4BDE-981A-B8220A9DAC59}" destId="{A526410C-0354-48CC-A0C5-5E8EC304D98E}" srcOrd="0" destOrd="0" presId="urn:microsoft.com/office/officeart/2005/8/layout/hierarchy3"/>
    <dgm:cxn modelId="{FABDA68B-B8BE-4A98-BECD-F83EC90F3051}" srcId="{13FB8376-CEDF-4ABC-83F6-93C8D57EFB50}" destId="{EAA608E2-CD64-4CDF-AF50-5432418EEAC3}" srcOrd="0" destOrd="0" parTransId="{35BAA858-A28A-4783-B7EF-D66D17C4CB8E}" sibTransId="{88F3601C-D438-42CB-94D1-CE9F0F884114}"/>
    <dgm:cxn modelId="{FA50E98C-190E-4139-BCFA-F0A048AE273F}" type="presOf" srcId="{26D35544-A98B-40B3-AA85-EB1AB461907E}" destId="{20E9257F-7B43-4159-A7F5-ED5F43555FC7}" srcOrd="0" destOrd="0" presId="urn:microsoft.com/office/officeart/2005/8/layout/hierarchy3"/>
    <dgm:cxn modelId="{B83CD58D-2C2E-4DA1-AE11-1BCE79EE3A3E}" type="presOf" srcId="{3274FD4B-2E02-407C-9072-C0245900BCE1}" destId="{FBCFC52B-298E-455F-A7E1-B0B67FEC7B5A}" srcOrd="0" destOrd="0" presId="urn:microsoft.com/office/officeart/2005/8/layout/hierarchy3"/>
    <dgm:cxn modelId="{AE799A90-4A4A-4048-9F2F-BD85A66EBA3E}" srcId="{146D6464-DFAE-4FE8-812A-25DDC3B0EDDC}" destId="{018B2EE7-66D0-4197-8C12-A0C6D132695E}" srcOrd="1" destOrd="0" parTransId="{3274FD4B-2E02-407C-9072-C0245900BCE1}" sibTransId="{51A865AB-532D-4B4B-A9D5-53937085CA10}"/>
    <dgm:cxn modelId="{04632C92-C3BA-4FDE-A572-D440CDA24672}" type="presOf" srcId="{2B4A098A-E4EE-43B5-AD9A-67FAA7C199AC}" destId="{A4C3BCEE-B7CA-4897-B035-8ED9F6033C60}" srcOrd="0" destOrd="0" presId="urn:microsoft.com/office/officeart/2005/8/layout/hierarchy3"/>
    <dgm:cxn modelId="{7736EB95-60FB-45A5-A295-0CE88131E199}" type="presOf" srcId="{3532FE97-CDA4-453A-BCFA-B732CAE057FC}" destId="{F2A34928-FD55-42EC-B990-7C7C19B674C0}" srcOrd="0" destOrd="0" presId="urn:microsoft.com/office/officeart/2005/8/layout/hierarchy3"/>
    <dgm:cxn modelId="{061E5C96-9F0A-47CF-9C47-6DFEFCC00AFF}" srcId="{EAA608E2-CD64-4CDF-AF50-5432418EEAC3}" destId="{58B2678C-5621-4A96-B8A6-7C120292FE8C}" srcOrd="2" destOrd="0" parTransId="{F7209775-4EC3-4763-87EB-8786E9DE5599}" sibTransId="{41BEC3C5-C297-4723-8C9B-ABD06284763B}"/>
    <dgm:cxn modelId="{C8C2CD9B-C0EA-4FB6-88CA-15706C092531}" type="presOf" srcId="{F7209775-4EC3-4763-87EB-8786E9DE5599}" destId="{ADBBA63F-D940-4181-8480-6A50F472E019}" srcOrd="0" destOrd="0" presId="urn:microsoft.com/office/officeart/2005/8/layout/hierarchy3"/>
    <dgm:cxn modelId="{2A6861A0-80C8-4D75-82A3-BA4EE9B1006F}" type="presOf" srcId="{146D6464-DFAE-4FE8-812A-25DDC3B0EDDC}" destId="{A58A48D9-160D-474F-B3F2-BA18A811D0F0}" srcOrd="1" destOrd="0" presId="urn:microsoft.com/office/officeart/2005/8/layout/hierarchy3"/>
    <dgm:cxn modelId="{596AFFA0-1803-471F-BB99-01FF0D0E5774}" type="presOf" srcId="{F06E7564-3646-408C-A072-3F2992D6CD1D}" destId="{4174F6C9-5150-4203-BAB2-CB7427D819EF}" srcOrd="0" destOrd="0" presId="urn:microsoft.com/office/officeart/2005/8/layout/hierarchy3"/>
    <dgm:cxn modelId="{533FB8AC-13F9-4EAF-9A76-8999ABB6B040}" type="presOf" srcId="{F3748084-59E5-4E8D-8CEF-BDF9CB01E67E}" destId="{F8AE6190-E70B-43AA-86AE-61A17EF657DD}" srcOrd="0" destOrd="0" presId="urn:microsoft.com/office/officeart/2005/8/layout/hierarchy3"/>
    <dgm:cxn modelId="{D2E771B5-E52C-430C-96D2-E71FE56A9E7D}" type="presOf" srcId="{85881777-EA2D-4A30-ACB1-30FDF9702949}" destId="{804D3959-F5F2-41A1-9C1A-62C58CF591A2}" srcOrd="0" destOrd="0" presId="urn:microsoft.com/office/officeart/2005/8/layout/hierarchy3"/>
    <dgm:cxn modelId="{E69CD0BC-F0D9-4C0D-A330-57AEBD16F3D4}" srcId="{13FB8376-CEDF-4ABC-83F6-93C8D57EFB50}" destId="{F01C0726-7983-4A4D-9381-EE0B1E4C61BA}" srcOrd="4" destOrd="0" parTransId="{B48FD922-63EE-47CB-96F8-6EE2B10C332A}" sibTransId="{B7D0B4E6-CEEF-4853-AA41-933EB2B8C498}"/>
    <dgm:cxn modelId="{F18899BF-12C6-40D3-9863-2A423F0E45E1}" type="presOf" srcId="{1BBE6334-104A-4915-84D7-26692DE4983F}" destId="{4C9EBB66-10F2-4CB0-9D0D-371C275DC7EB}" srcOrd="0" destOrd="0" presId="urn:microsoft.com/office/officeart/2005/8/layout/hierarchy3"/>
    <dgm:cxn modelId="{2FCD20C2-8337-4FFE-8841-8B5633221BB5}" type="presOf" srcId="{CF115019-9545-46EA-9784-B6A8FC1D7445}" destId="{D3EC1305-00A3-4494-B585-26A52BFF169D}" srcOrd="1" destOrd="0" presId="urn:microsoft.com/office/officeart/2005/8/layout/hierarchy3"/>
    <dgm:cxn modelId="{0C01C2C4-1FBA-4D27-B6A9-4DC1998528A2}" srcId="{146D6464-DFAE-4FE8-812A-25DDC3B0EDDC}" destId="{11BBDDF9-5CE9-41B0-B74F-E01117E0AD6B}" srcOrd="2" destOrd="0" parTransId="{85881777-EA2D-4A30-ACB1-30FDF9702949}" sibTransId="{311E1468-DDD1-468A-86A1-B5995340E047}"/>
    <dgm:cxn modelId="{8C2C9AC8-52AD-407A-92DC-D45F11584624}" srcId="{F01C0726-7983-4A4D-9381-EE0B1E4C61BA}" destId="{1BBE6334-104A-4915-84D7-26692DE4983F}" srcOrd="0" destOrd="0" parTransId="{3532FE97-CDA4-453A-BCFA-B732CAE057FC}" sibTransId="{2316C231-02C1-4A81-B01C-587BBA06BD69}"/>
    <dgm:cxn modelId="{63020CC9-34BE-4DB3-BBAF-FF0491905D07}" type="presOf" srcId="{EAA608E2-CD64-4CDF-AF50-5432418EEAC3}" destId="{60FAAC00-8BD2-4382-AD93-935614BB40D2}" srcOrd="1" destOrd="0" presId="urn:microsoft.com/office/officeart/2005/8/layout/hierarchy3"/>
    <dgm:cxn modelId="{A05D41D3-6D95-4709-9B25-0578ED47960D}" srcId="{4EBAB84A-6BE4-42F6-8B4E-C8016D4ED7DC}" destId="{6C4F5A32-14F0-4D98-9BB6-3E11392AEA57}" srcOrd="1" destOrd="0" parTransId="{56BD4970-DB40-4A99-8B02-54DF1B97C01B}" sibTransId="{8E02BF59-8487-4D91-8EAA-90531CAC47B5}"/>
    <dgm:cxn modelId="{61F46DE4-1283-452D-96AF-0AA1AA4047F2}" type="presOf" srcId="{CC9E5BC7-8F3F-43DA-BC0A-99347611325C}" destId="{9FF598A5-66A8-4B4C-82AA-86A85F098C9F}" srcOrd="0" destOrd="0" presId="urn:microsoft.com/office/officeart/2005/8/layout/hierarchy3"/>
    <dgm:cxn modelId="{DB1A1EE6-345A-4586-A4FC-C8CE4B0F1B4F}" srcId="{EAA608E2-CD64-4CDF-AF50-5432418EEAC3}" destId="{CC9E5BC7-8F3F-43DA-BC0A-99347611325C}" srcOrd="0" destOrd="0" parTransId="{60477CE3-33FC-4BDE-981A-B8220A9DAC59}" sibTransId="{A1764B75-5BB9-48D7-854F-B264EA5BEBF3}"/>
    <dgm:cxn modelId="{71929DE8-FFA9-4F16-97D8-A043477F644F}" type="presOf" srcId="{716904FD-27F1-4078-8582-6333E5095A47}" destId="{3E778F25-6AC5-4503-B048-6C443EB245B3}" srcOrd="0" destOrd="0" presId="urn:microsoft.com/office/officeart/2005/8/layout/hierarchy3"/>
    <dgm:cxn modelId="{A594F5E8-CDC7-45AF-96E4-1C573DF082A1}" type="presOf" srcId="{E1AD19B6-C531-4553-8AEC-8B23CFAD4FB5}" destId="{395D8704-3D55-4DD2-B4CF-76BAEEB1530C}" srcOrd="0" destOrd="0" presId="urn:microsoft.com/office/officeart/2005/8/layout/hierarchy3"/>
    <dgm:cxn modelId="{0FD4C091-C6BE-4CB2-A83D-E2BAF0A9FC96}" type="presParOf" srcId="{36B378D2-2D83-44CC-A5E2-851B4FA1E59C}" destId="{0F01869A-19A7-4389-B8C3-4527FE2322EA}" srcOrd="0" destOrd="0" presId="urn:microsoft.com/office/officeart/2005/8/layout/hierarchy3"/>
    <dgm:cxn modelId="{EE4C4EDA-EFA6-48D8-A179-D783A6DFD2D9}" type="presParOf" srcId="{0F01869A-19A7-4389-B8C3-4527FE2322EA}" destId="{DAE54934-DAD8-409D-8D30-8D567AB858C9}" srcOrd="0" destOrd="0" presId="urn:microsoft.com/office/officeart/2005/8/layout/hierarchy3"/>
    <dgm:cxn modelId="{B5FB0919-E60C-4F05-801B-B246F78756CA}" type="presParOf" srcId="{DAE54934-DAD8-409D-8D30-8D567AB858C9}" destId="{C1464ACC-5700-42DC-AE19-7D4D3FCFC1A7}" srcOrd="0" destOrd="0" presId="urn:microsoft.com/office/officeart/2005/8/layout/hierarchy3"/>
    <dgm:cxn modelId="{750EC536-1C9C-42D8-A1B9-3800B75DB820}" type="presParOf" srcId="{DAE54934-DAD8-409D-8D30-8D567AB858C9}" destId="{60FAAC00-8BD2-4382-AD93-935614BB40D2}" srcOrd="1" destOrd="0" presId="urn:microsoft.com/office/officeart/2005/8/layout/hierarchy3"/>
    <dgm:cxn modelId="{957D6F51-F180-4B0A-9DFA-12D485C518AF}" type="presParOf" srcId="{0F01869A-19A7-4389-B8C3-4527FE2322EA}" destId="{DFF3D2FC-56DD-4FF1-A234-1C0D84F42A66}" srcOrd="1" destOrd="0" presId="urn:microsoft.com/office/officeart/2005/8/layout/hierarchy3"/>
    <dgm:cxn modelId="{E7389A79-BE36-4BC2-A077-05D06F070CE0}" type="presParOf" srcId="{DFF3D2FC-56DD-4FF1-A234-1C0D84F42A66}" destId="{A526410C-0354-48CC-A0C5-5E8EC304D98E}" srcOrd="0" destOrd="0" presId="urn:microsoft.com/office/officeart/2005/8/layout/hierarchy3"/>
    <dgm:cxn modelId="{730CF60F-703A-464D-B711-15CD54CC842C}" type="presParOf" srcId="{DFF3D2FC-56DD-4FF1-A234-1C0D84F42A66}" destId="{9FF598A5-66A8-4B4C-82AA-86A85F098C9F}" srcOrd="1" destOrd="0" presId="urn:microsoft.com/office/officeart/2005/8/layout/hierarchy3"/>
    <dgm:cxn modelId="{BB8E6BF7-44CA-4523-9B12-7EB854B4CA01}" type="presParOf" srcId="{DFF3D2FC-56DD-4FF1-A234-1C0D84F42A66}" destId="{FC447526-165A-497E-AFB3-31C45AB41CAC}" srcOrd="2" destOrd="0" presId="urn:microsoft.com/office/officeart/2005/8/layout/hierarchy3"/>
    <dgm:cxn modelId="{01A65FBA-AF9C-479F-9B6B-794B57B7FC55}" type="presParOf" srcId="{DFF3D2FC-56DD-4FF1-A234-1C0D84F42A66}" destId="{20E9257F-7B43-4159-A7F5-ED5F43555FC7}" srcOrd="3" destOrd="0" presId="urn:microsoft.com/office/officeart/2005/8/layout/hierarchy3"/>
    <dgm:cxn modelId="{87CFB275-4685-4F02-89AC-CE2B965C3888}" type="presParOf" srcId="{DFF3D2FC-56DD-4FF1-A234-1C0D84F42A66}" destId="{ADBBA63F-D940-4181-8480-6A50F472E019}" srcOrd="4" destOrd="0" presId="urn:microsoft.com/office/officeart/2005/8/layout/hierarchy3"/>
    <dgm:cxn modelId="{92D51748-4E7C-4A55-B8D7-42F51E516CD3}" type="presParOf" srcId="{DFF3D2FC-56DD-4FF1-A234-1C0D84F42A66}" destId="{11FEF876-FEF2-4292-888C-69AB5F2FAED0}" srcOrd="5" destOrd="0" presId="urn:microsoft.com/office/officeart/2005/8/layout/hierarchy3"/>
    <dgm:cxn modelId="{B0BF52A8-313B-4FB9-89A5-8A330E793AEA}" type="presParOf" srcId="{36B378D2-2D83-44CC-A5E2-851B4FA1E59C}" destId="{6978AEAA-C637-414C-A795-AE87701D5DD9}" srcOrd="1" destOrd="0" presId="urn:microsoft.com/office/officeart/2005/8/layout/hierarchy3"/>
    <dgm:cxn modelId="{EAFFC327-3454-4F8B-A2E8-ABA57D052C83}" type="presParOf" srcId="{6978AEAA-C637-414C-A795-AE87701D5DD9}" destId="{6178B3F9-891B-4776-8584-AAEEDDEECBCE}" srcOrd="0" destOrd="0" presId="urn:microsoft.com/office/officeart/2005/8/layout/hierarchy3"/>
    <dgm:cxn modelId="{38EB80BB-31C7-4C7C-B1CD-F1F880B2A2D4}" type="presParOf" srcId="{6178B3F9-891B-4776-8584-AAEEDDEECBCE}" destId="{2AA0F899-56B4-495D-BE62-F21DF975F6F1}" srcOrd="0" destOrd="0" presId="urn:microsoft.com/office/officeart/2005/8/layout/hierarchy3"/>
    <dgm:cxn modelId="{B06541AE-FAE9-4D23-9A34-F919352F9DCA}" type="presParOf" srcId="{6178B3F9-891B-4776-8584-AAEEDDEECBCE}" destId="{492F0B47-EE89-46AD-B64F-DACFBCF43DB7}" srcOrd="1" destOrd="0" presId="urn:microsoft.com/office/officeart/2005/8/layout/hierarchy3"/>
    <dgm:cxn modelId="{DFC0DC0B-CFC9-40F5-91BB-EF3F422A9100}" type="presParOf" srcId="{6978AEAA-C637-414C-A795-AE87701D5DD9}" destId="{90858E9E-22FE-4FFB-96CE-CDE7170A1B6C}" srcOrd="1" destOrd="0" presId="urn:microsoft.com/office/officeart/2005/8/layout/hierarchy3"/>
    <dgm:cxn modelId="{45A13BA6-7D7C-4169-852C-6C35ADB3E1F8}" type="presParOf" srcId="{90858E9E-22FE-4FFB-96CE-CDE7170A1B6C}" destId="{A4C3BCEE-B7CA-4897-B035-8ED9F6033C60}" srcOrd="0" destOrd="0" presId="urn:microsoft.com/office/officeart/2005/8/layout/hierarchy3"/>
    <dgm:cxn modelId="{AE4FDD69-94EA-4186-891B-04A71CF3BEE2}" type="presParOf" srcId="{90858E9E-22FE-4FFB-96CE-CDE7170A1B6C}" destId="{3E778F25-6AC5-4503-B048-6C443EB245B3}" srcOrd="1" destOrd="0" presId="urn:microsoft.com/office/officeart/2005/8/layout/hierarchy3"/>
    <dgm:cxn modelId="{92611B32-26E0-4FC7-BB4C-9F50403B03ED}" type="presParOf" srcId="{90858E9E-22FE-4FFB-96CE-CDE7170A1B6C}" destId="{0352EF02-ABA4-4213-964B-37A7259BD74A}" srcOrd="2" destOrd="0" presId="urn:microsoft.com/office/officeart/2005/8/layout/hierarchy3"/>
    <dgm:cxn modelId="{85170D35-D9B4-41F1-8823-09C24D9E4A42}" type="presParOf" srcId="{90858E9E-22FE-4FFB-96CE-CDE7170A1B6C}" destId="{BE8D364F-2763-4193-B77F-D989F074B4B7}" srcOrd="3" destOrd="0" presId="urn:microsoft.com/office/officeart/2005/8/layout/hierarchy3"/>
    <dgm:cxn modelId="{7DD92189-175A-496B-9D16-95AB643AE50C}" type="presParOf" srcId="{90858E9E-22FE-4FFB-96CE-CDE7170A1B6C}" destId="{E806DB05-1071-434A-A416-E9D32B0C17E4}" srcOrd="4" destOrd="0" presId="urn:microsoft.com/office/officeart/2005/8/layout/hierarchy3"/>
    <dgm:cxn modelId="{207B7C9F-1CBD-4DE6-B20E-51100B807206}" type="presParOf" srcId="{90858E9E-22FE-4FFB-96CE-CDE7170A1B6C}" destId="{65E5CF33-05A2-4F67-ACFC-02DF2B64C441}" srcOrd="5" destOrd="0" presId="urn:microsoft.com/office/officeart/2005/8/layout/hierarchy3"/>
    <dgm:cxn modelId="{74E9C7A3-EF5D-4A43-ADF0-DEADDB6C8864}" type="presParOf" srcId="{90858E9E-22FE-4FFB-96CE-CDE7170A1B6C}" destId="{395D8704-3D55-4DD2-B4CF-76BAEEB1530C}" srcOrd="6" destOrd="0" presId="urn:microsoft.com/office/officeart/2005/8/layout/hierarchy3"/>
    <dgm:cxn modelId="{A25C590B-B0CB-4B58-AE1F-E5F8CA992B37}" type="presParOf" srcId="{90858E9E-22FE-4FFB-96CE-CDE7170A1B6C}" destId="{D90AEC6F-F463-4076-A109-D7706088DF0E}" srcOrd="7" destOrd="0" presId="urn:microsoft.com/office/officeart/2005/8/layout/hierarchy3"/>
    <dgm:cxn modelId="{9305B355-8A05-47AD-B23B-358F3FE5C485}" type="presParOf" srcId="{36B378D2-2D83-44CC-A5E2-851B4FA1E59C}" destId="{32F84BF1-C4B9-4BAC-8660-4E4C8842B945}" srcOrd="2" destOrd="0" presId="urn:microsoft.com/office/officeart/2005/8/layout/hierarchy3"/>
    <dgm:cxn modelId="{5AD88F53-2C2F-4A5A-A365-7739063CE6C4}" type="presParOf" srcId="{32F84BF1-C4B9-4BAC-8660-4E4C8842B945}" destId="{5725EF89-C667-4A0E-A767-F64F33F98EC5}" srcOrd="0" destOrd="0" presId="urn:microsoft.com/office/officeart/2005/8/layout/hierarchy3"/>
    <dgm:cxn modelId="{279DD08F-C9B1-473C-81E2-416DCC8BC8F0}" type="presParOf" srcId="{5725EF89-C667-4A0E-A767-F64F33F98EC5}" destId="{45012291-DB8C-4FE7-AA07-81FF16849D86}" srcOrd="0" destOrd="0" presId="urn:microsoft.com/office/officeart/2005/8/layout/hierarchy3"/>
    <dgm:cxn modelId="{C2B27BC8-8E3B-473C-8EC8-6DB3C9AC891B}" type="presParOf" srcId="{5725EF89-C667-4A0E-A767-F64F33F98EC5}" destId="{A58A48D9-160D-474F-B3F2-BA18A811D0F0}" srcOrd="1" destOrd="0" presId="urn:microsoft.com/office/officeart/2005/8/layout/hierarchy3"/>
    <dgm:cxn modelId="{49B4EF8F-B4D8-4E2E-822E-9D7B5FAF82EF}" type="presParOf" srcId="{32F84BF1-C4B9-4BAC-8660-4E4C8842B945}" destId="{57814AD8-5E20-48EA-A10E-D2FC32354406}" srcOrd="1" destOrd="0" presId="urn:microsoft.com/office/officeart/2005/8/layout/hierarchy3"/>
    <dgm:cxn modelId="{EAEB9C59-000D-4BFE-AD2B-0296BAC0D2F6}" type="presParOf" srcId="{57814AD8-5E20-48EA-A10E-D2FC32354406}" destId="{B2B2A75A-E6CC-43C4-B48E-F7652A1A2CF4}" srcOrd="0" destOrd="0" presId="urn:microsoft.com/office/officeart/2005/8/layout/hierarchy3"/>
    <dgm:cxn modelId="{C03078B6-36B1-4E0D-B5A6-17ABA3E01F49}" type="presParOf" srcId="{57814AD8-5E20-48EA-A10E-D2FC32354406}" destId="{914726D6-36C5-42ED-AB54-8C5F65A8CEC2}" srcOrd="1" destOrd="0" presId="urn:microsoft.com/office/officeart/2005/8/layout/hierarchy3"/>
    <dgm:cxn modelId="{32053D40-57B6-42CE-82A4-1A6FBAB10403}" type="presParOf" srcId="{57814AD8-5E20-48EA-A10E-D2FC32354406}" destId="{FBCFC52B-298E-455F-A7E1-B0B67FEC7B5A}" srcOrd="2" destOrd="0" presId="urn:microsoft.com/office/officeart/2005/8/layout/hierarchy3"/>
    <dgm:cxn modelId="{CC7BBF3D-B42A-4A8C-8EE0-7D4A373887BD}" type="presParOf" srcId="{57814AD8-5E20-48EA-A10E-D2FC32354406}" destId="{48BD380C-892D-4788-9688-4CE6A163DC5D}" srcOrd="3" destOrd="0" presId="urn:microsoft.com/office/officeart/2005/8/layout/hierarchy3"/>
    <dgm:cxn modelId="{2016E1E5-3FBA-4C3C-9DC9-B11C319C0306}" type="presParOf" srcId="{57814AD8-5E20-48EA-A10E-D2FC32354406}" destId="{804D3959-F5F2-41A1-9C1A-62C58CF591A2}" srcOrd="4" destOrd="0" presId="urn:microsoft.com/office/officeart/2005/8/layout/hierarchy3"/>
    <dgm:cxn modelId="{3CCF1C35-C42A-46EB-A997-FBCD45F6B1DC}" type="presParOf" srcId="{57814AD8-5E20-48EA-A10E-D2FC32354406}" destId="{A9362EA1-DCAE-471A-8C65-5145D7604091}" srcOrd="5" destOrd="0" presId="urn:microsoft.com/office/officeart/2005/8/layout/hierarchy3"/>
    <dgm:cxn modelId="{EF6A1C4E-6F69-4B10-856D-5C54F4890640}" type="presParOf" srcId="{36B378D2-2D83-44CC-A5E2-851B4FA1E59C}" destId="{E7418A49-2A30-47C3-A250-3EC3A7D953CC}" srcOrd="3" destOrd="0" presId="urn:microsoft.com/office/officeart/2005/8/layout/hierarchy3"/>
    <dgm:cxn modelId="{66A16AF1-BD3D-4CEB-AB5D-3E4CE72B5B61}" type="presParOf" srcId="{E7418A49-2A30-47C3-A250-3EC3A7D953CC}" destId="{7D94CE94-F66A-4E81-B66F-7F5D96335CD1}" srcOrd="0" destOrd="0" presId="urn:microsoft.com/office/officeart/2005/8/layout/hierarchy3"/>
    <dgm:cxn modelId="{0676E03B-6D98-4C33-9C78-5DB4DEAC105E}" type="presParOf" srcId="{7D94CE94-F66A-4E81-B66F-7F5D96335CD1}" destId="{79F687BE-3835-49EB-B7B4-81003A7B636A}" srcOrd="0" destOrd="0" presId="urn:microsoft.com/office/officeart/2005/8/layout/hierarchy3"/>
    <dgm:cxn modelId="{8DFDD066-7648-48A6-9221-EDAD81499E06}" type="presParOf" srcId="{7D94CE94-F66A-4E81-B66F-7F5D96335CD1}" destId="{D3EC1305-00A3-4494-B585-26A52BFF169D}" srcOrd="1" destOrd="0" presId="urn:microsoft.com/office/officeart/2005/8/layout/hierarchy3"/>
    <dgm:cxn modelId="{6D23D34F-6BDE-455E-BC2A-103BA72F0F72}" type="presParOf" srcId="{E7418A49-2A30-47C3-A250-3EC3A7D953CC}" destId="{396BC93E-D150-4678-B387-650FDB98CA80}" srcOrd="1" destOrd="0" presId="urn:microsoft.com/office/officeart/2005/8/layout/hierarchy3"/>
    <dgm:cxn modelId="{CE3DEEA0-B548-468B-8B6A-AF29F34585B2}" type="presParOf" srcId="{396BC93E-D150-4678-B387-650FDB98CA80}" destId="{F8AE6190-E70B-43AA-86AE-61A17EF657DD}" srcOrd="0" destOrd="0" presId="urn:microsoft.com/office/officeart/2005/8/layout/hierarchy3"/>
    <dgm:cxn modelId="{4E32FBFF-C2F8-428D-90F1-AB77F8D96AE4}" type="presParOf" srcId="{396BC93E-D150-4678-B387-650FDB98CA80}" destId="{4174F6C9-5150-4203-BAB2-CB7427D819EF}" srcOrd="1" destOrd="0" presId="urn:microsoft.com/office/officeart/2005/8/layout/hierarchy3"/>
    <dgm:cxn modelId="{1EB66F06-C539-49C5-9C1F-096ED86E0177}" type="presParOf" srcId="{36B378D2-2D83-44CC-A5E2-851B4FA1E59C}" destId="{13560BEB-5CA6-4C38-AE45-B707260BA23B}" srcOrd="4" destOrd="0" presId="urn:microsoft.com/office/officeart/2005/8/layout/hierarchy3"/>
    <dgm:cxn modelId="{56F8301F-3C8C-4801-96F4-45A190EB3704}" type="presParOf" srcId="{13560BEB-5CA6-4C38-AE45-B707260BA23B}" destId="{D480AF86-40E6-4E32-A599-AFEEC6F946BB}" srcOrd="0" destOrd="0" presId="urn:microsoft.com/office/officeart/2005/8/layout/hierarchy3"/>
    <dgm:cxn modelId="{1F9F3A76-5C8D-4E90-B1FE-34FC70D05813}" type="presParOf" srcId="{D480AF86-40E6-4E32-A599-AFEEC6F946BB}" destId="{A245D881-253C-41AB-8104-EBCBF8034658}" srcOrd="0" destOrd="0" presId="urn:microsoft.com/office/officeart/2005/8/layout/hierarchy3"/>
    <dgm:cxn modelId="{E2F9C476-0EFC-4716-B5E4-93168A75AA5E}" type="presParOf" srcId="{D480AF86-40E6-4E32-A599-AFEEC6F946BB}" destId="{2AE09534-BAEA-43E5-9FBD-53315D419699}" srcOrd="1" destOrd="0" presId="urn:microsoft.com/office/officeart/2005/8/layout/hierarchy3"/>
    <dgm:cxn modelId="{99A84E57-9BB4-4B9C-A601-DDB5E99A5F21}" type="presParOf" srcId="{13560BEB-5CA6-4C38-AE45-B707260BA23B}" destId="{2893B3F0-A654-4983-B73B-DFF3501D1026}" srcOrd="1" destOrd="0" presId="urn:microsoft.com/office/officeart/2005/8/layout/hierarchy3"/>
    <dgm:cxn modelId="{62C5F1AB-F44C-462A-80FF-2B8987E1309C}" type="presParOf" srcId="{2893B3F0-A654-4983-B73B-DFF3501D1026}" destId="{F2A34928-FD55-42EC-B990-7C7C19B674C0}" srcOrd="0" destOrd="0" presId="urn:microsoft.com/office/officeart/2005/8/layout/hierarchy3"/>
    <dgm:cxn modelId="{036AF003-EE11-41FC-8FC8-71564F75908F}" type="presParOf" srcId="{2893B3F0-A654-4983-B73B-DFF3501D1026}" destId="{4C9EBB66-10F2-4CB0-9D0D-371C275DC7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4ACC-5700-42DC-AE19-7D4D3FCFC1A7}">
      <dsp:nvSpPr>
        <dsp:cNvPr id="0" name=""/>
        <dsp:cNvSpPr/>
      </dsp:nvSpPr>
      <dsp:spPr>
        <a:xfrm>
          <a:off x="5523" y="92660"/>
          <a:ext cx="1883466" cy="941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Day 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04/17/21</a:t>
          </a:r>
        </a:p>
      </dsp:txBody>
      <dsp:txXfrm>
        <a:off x="33105" y="120242"/>
        <a:ext cx="1828302" cy="886569"/>
      </dsp:txXfrm>
    </dsp:sp>
    <dsp:sp modelId="{A526410C-0354-48CC-A0C5-5E8EC304D98E}">
      <dsp:nvSpPr>
        <dsp:cNvPr id="0" name=""/>
        <dsp:cNvSpPr/>
      </dsp:nvSpPr>
      <dsp:spPr>
        <a:xfrm>
          <a:off x="193870" y="1034393"/>
          <a:ext cx="188346" cy="70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00"/>
              </a:lnTo>
              <a:lnTo>
                <a:pt x="188346" y="706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598A5-66A8-4B4C-82AA-86A85F098C9F}">
      <dsp:nvSpPr>
        <dsp:cNvPr id="0" name=""/>
        <dsp:cNvSpPr/>
      </dsp:nvSpPr>
      <dsp:spPr>
        <a:xfrm>
          <a:off x="382216" y="12698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Pandas – Day 2</a:t>
          </a:r>
        </a:p>
      </dsp:txBody>
      <dsp:txXfrm>
        <a:off x="409798" y="1297409"/>
        <a:ext cx="1451609" cy="886569"/>
      </dsp:txXfrm>
    </dsp:sp>
    <dsp:sp modelId="{FC447526-165A-497E-AFB3-31C45AB41CAC}">
      <dsp:nvSpPr>
        <dsp:cNvPr id="0" name=""/>
        <dsp:cNvSpPr/>
      </dsp:nvSpPr>
      <dsp:spPr>
        <a:xfrm>
          <a:off x="193870" y="1034393"/>
          <a:ext cx="188346" cy="188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466"/>
              </a:lnTo>
              <a:lnTo>
                <a:pt x="188346" y="188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9257F-7B43-4159-A7F5-ED5F43555FC7}">
      <dsp:nvSpPr>
        <dsp:cNvPr id="0" name=""/>
        <dsp:cNvSpPr/>
      </dsp:nvSpPr>
      <dsp:spPr>
        <a:xfrm>
          <a:off x="382216" y="2446993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Data </a:t>
          </a:r>
          <a:r>
            <a:rPr lang="en-US" sz="1200" kern="1200"/>
            <a:t>into SQLite 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SQL Week 10 – Day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09798" y="2474575"/>
        <a:ext cx="1451609" cy="886569"/>
      </dsp:txXfrm>
    </dsp:sp>
    <dsp:sp modelId="{ADBBA63F-D940-4181-8480-6A50F472E019}">
      <dsp:nvSpPr>
        <dsp:cNvPr id="0" name=""/>
        <dsp:cNvSpPr/>
      </dsp:nvSpPr>
      <dsp:spPr>
        <a:xfrm>
          <a:off x="193870" y="1034393"/>
          <a:ext cx="188346" cy="30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633"/>
              </a:lnTo>
              <a:lnTo>
                <a:pt x="188346" y="30606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EF876-FEF2-4292-888C-69AB5F2FAED0}">
      <dsp:nvSpPr>
        <dsp:cNvPr id="0" name=""/>
        <dsp:cNvSpPr/>
      </dsp:nvSpPr>
      <dsp:spPr>
        <a:xfrm>
          <a:off x="382216" y="3624160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Flask </a:t>
          </a:r>
          <a:r>
            <a:rPr lang="en-US" sz="1200" kern="1200"/>
            <a:t>connection           </a:t>
          </a:r>
          <a:r>
            <a:rPr lang="en-US" sz="1200" kern="1200" dirty="0"/>
            <a:t>Week 10 – Day 3 activity 11 or 12</a:t>
          </a:r>
        </a:p>
      </dsp:txBody>
      <dsp:txXfrm>
        <a:off x="409798" y="3651742"/>
        <a:ext cx="1451609" cy="886569"/>
      </dsp:txXfrm>
    </dsp:sp>
    <dsp:sp modelId="{2AA0F899-56B4-495D-BE62-F21DF975F6F1}">
      <dsp:nvSpPr>
        <dsp:cNvPr id="0" name=""/>
        <dsp:cNvSpPr/>
      </dsp:nvSpPr>
      <dsp:spPr>
        <a:xfrm>
          <a:off x="2359856" y="92660"/>
          <a:ext cx="1883466" cy="9417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Day 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04/19/2021</a:t>
          </a:r>
        </a:p>
      </dsp:txBody>
      <dsp:txXfrm>
        <a:off x="2387438" y="120242"/>
        <a:ext cx="1828302" cy="886569"/>
      </dsp:txXfrm>
    </dsp:sp>
    <dsp:sp modelId="{A4C3BCEE-B7CA-4897-B035-8ED9F6033C60}">
      <dsp:nvSpPr>
        <dsp:cNvPr id="0" name=""/>
        <dsp:cNvSpPr/>
      </dsp:nvSpPr>
      <dsp:spPr>
        <a:xfrm>
          <a:off x="2548203" y="1034393"/>
          <a:ext cx="188346" cy="70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00"/>
              </a:lnTo>
              <a:lnTo>
                <a:pt x="188346" y="706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78F25-6AC5-4503-B048-6C443EB245B3}">
      <dsp:nvSpPr>
        <dsp:cNvPr id="0" name=""/>
        <dsp:cNvSpPr/>
      </dsp:nvSpPr>
      <dsp:spPr>
        <a:xfrm>
          <a:off x="2736550" y="12698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HTML template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Week</a:t>
          </a:r>
        </a:p>
      </dsp:txBody>
      <dsp:txXfrm>
        <a:off x="2764132" y="1297409"/>
        <a:ext cx="1451609" cy="886569"/>
      </dsp:txXfrm>
    </dsp:sp>
    <dsp:sp modelId="{0352EF02-ABA4-4213-964B-37A7259BD74A}">
      <dsp:nvSpPr>
        <dsp:cNvPr id="0" name=""/>
        <dsp:cNvSpPr/>
      </dsp:nvSpPr>
      <dsp:spPr>
        <a:xfrm>
          <a:off x="2548203" y="1034393"/>
          <a:ext cx="188346" cy="188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466"/>
              </a:lnTo>
              <a:lnTo>
                <a:pt x="188346" y="188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D364F-2763-4193-B77F-D989F074B4B7}">
      <dsp:nvSpPr>
        <dsp:cNvPr id="0" name=""/>
        <dsp:cNvSpPr/>
      </dsp:nvSpPr>
      <dsp:spPr>
        <a:xfrm>
          <a:off x="2736550" y="2446993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 JS library</a:t>
          </a:r>
        </a:p>
      </dsp:txBody>
      <dsp:txXfrm>
        <a:off x="2764132" y="2474575"/>
        <a:ext cx="1451609" cy="886569"/>
      </dsp:txXfrm>
    </dsp:sp>
    <dsp:sp modelId="{E806DB05-1071-434A-A416-E9D32B0C17E4}">
      <dsp:nvSpPr>
        <dsp:cNvPr id="0" name=""/>
        <dsp:cNvSpPr/>
      </dsp:nvSpPr>
      <dsp:spPr>
        <a:xfrm>
          <a:off x="2548203" y="1034393"/>
          <a:ext cx="188346" cy="30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633"/>
              </a:lnTo>
              <a:lnTo>
                <a:pt x="188346" y="30606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5CF33-05A2-4F67-ACFC-02DF2B64C441}">
      <dsp:nvSpPr>
        <dsp:cNvPr id="0" name=""/>
        <dsp:cNvSpPr/>
      </dsp:nvSpPr>
      <dsp:spPr>
        <a:xfrm>
          <a:off x="2736550" y="3624160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Console.log data</a:t>
          </a:r>
        </a:p>
      </dsp:txBody>
      <dsp:txXfrm>
        <a:off x="2764132" y="3651742"/>
        <a:ext cx="1451609" cy="886569"/>
      </dsp:txXfrm>
    </dsp:sp>
    <dsp:sp modelId="{395D8704-3D55-4DD2-B4CF-76BAEEB1530C}">
      <dsp:nvSpPr>
        <dsp:cNvPr id="0" name=""/>
        <dsp:cNvSpPr/>
      </dsp:nvSpPr>
      <dsp:spPr>
        <a:xfrm>
          <a:off x="2548203" y="1034393"/>
          <a:ext cx="188346" cy="423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7800"/>
              </a:lnTo>
              <a:lnTo>
                <a:pt x="188346" y="42378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AEC6F-F463-4076-A109-D7706088DF0E}">
      <dsp:nvSpPr>
        <dsp:cNvPr id="0" name=""/>
        <dsp:cNvSpPr/>
      </dsp:nvSpPr>
      <dsp:spPr>
        <a:xfrm>
          <a:off x="2736550" y="48013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custom controls</a:t>
          </a:r>
        </a:p>
      </dsp:txBody>
      <dsp:txXfrm>
        <a:off x="2764132" y="4828909"/>
        <a:ext cx="1451609" cy="886569"/>
      </dsp:txXfrm>
    </dsp:sp>
    <dsp:sp modelId="{45012291-DB8C-4FE7-AA07-81FF16849D86}">
      <dsp:nvSpPr>
        <dsp:cNvPr id="0" name=""/>
        <dsp:cNvSpPr/>
      </dsp:nvSpPr>
      <dsp:spPr>
        <a:xfrm>
          <a:off x="4714190" y="92660"/>
          <a:ext cx="1883466" cy="9417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Day 3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04/21/2021</a:t>
          </a:r>
        </a:p>
      </dsp:txBody>
      <dsp:txXfrm>
        <a:off x="4741772" y="120242"/>
        <a:ext cx="1828302" cy="886569"/>
      </dsp:txXfrm>
    </dsp:sp>
    <dsp:sp modelId="{B2B2A75A-E6CC-43C4-B48E-F7652A1A2CF4}">
      <dsp:nvSpPr>
        <dsp:cNvPr id="0" name=""/>
        <dsp:cNvSpPr/>
      </dsp:nvSpPr>
      <dsp:spPr>
        <a:xfrm>
          <a:off x="4902536" y="1034393"/>
          <a:ext cx="188346" cy="70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00"/>
              </a:lnTo>
              <a:lnTo>
                <a:pt x="188346" y="706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726D6-36C5-42ED-AB54-8C5F65A8CEC2}">
      <dsp:nvSpPr>
        <dsp:cNvPr id="0" name=""/>
        <dsp:cNvSpPr/>
      </dsp:nvSpPr>
      <dsp:spPr>
        <a:xfrm>
          <a:off x="5090883" y="12698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Everyone GIT pull Main Branch</a:t>
          </a:r>
        </a:p>
      </dsp:txBody>
      <dsp:txXfrm>
        <a:off x="5118465" y="1297409"/>
        <a:ext cx="1451609" cy="886569"/>
      </dsp:txXfrm>
    </dsp:sp>
    <dsp:sp modelId="{FBCFC52B-298E-455F-A7E1-B0B67FEC7B5A}">
      <dsp:nvSpPr>
        <dsp:cNvPr id="0" name=""/>
        <dsp:cNvSpPr/>
      </dsp:nvSpPr>
      <dsp:spPr>
        <a:xfrm>
          <a:off x="4902536" y="1034393"/>
          <a:ext cx="188346" cy="188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466"/>
              </a:lnTo>
              <a:lnTo>
                <a:pt x="188346" y="1883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D380C-892D-4788-9688-4CE6A163DC5D}">
      <dsp:nvSpPr>
        <dsp:cNvPr id="0" name=""/>
        <dsp:cNvSpPr/>
      </dsp:nvSpPr>
      <dsp:spPr>
        <a:xfrm>
          <a:off x="5090883" y="2446993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Review everything is working </a:t>
          </a:r>
        </a:p>
      </dsp:txBody>
      <dsp:txXfrm>
        <a:off x="5118465" y="2474575"/>
        <a:ext cx="1451609" cy="886569"/>
      </dsp:txXfrm>
    </dsp:sp>
    <dsp:sp modelId="{804D3959-F5F2-41A1-9C1A-62C58CF591A2}">
      <dsp:nvSpPr>
        <dsp:cNvPr id="0" name=""/>
        <dsp:cNvSpPr/>
      </dsp:nvSpPr>
      <dsp:spPr>
        <a:xfrm>
          <a:off x="4902536" y="1034393"/>
          <a:ext cx="188346" cy="306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633"/>
              </a:lnTo>
              <a:lnTo>
                <a:pt x="188346" y="30606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62EA1-DCAE-471A-8C65-5145D7604091}">
      <dsp:nvSpPr>
        <dsp:cNvPr id="0" name=""/>
        <dsp:cNvSpPr/>
      </dsp:nvSpPr>
      <dsp:spPr>
        <a:xfrm>
          <a:off x="5090883" y="3624160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sure there is a READ ME in repo</a:t>
          </a:r>
        </a:p>
      </dsp:txBody>
      <dsp:txXfrm>
        <a:off x="5118465" y="3651742"/>
        <a:ext cx="1451609" cy="886569"/>
      </dsp:txXfrm>
    </dsp:sp>
    <dsp:sp modelId="{79F687BE-3835-49EB-B7B4-81003A7B636A}">
      <dsp:nvSpPr>
        <dsp:cNvPr id="0" name=""/>
        <dsp:cNvSpPr/>
      </dsp:nvSpPr>
      <dsp:spPr>
        <a:xfrm>
          <a:off x="7068523" y="92660"/>
          <a:ext cx="1883466" cy="9417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Day 4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04/24/2021</a:t>
          </a:r>
        </a:p>
      </dsp:txBody>
      <dsp:txXfrm>
        <a:off x="7096105" y="120242"/>
        <a:ext cx="1828302" cy="886569"/>
      </dsp:txXfrm>
    </dsp:sp>
    <dsp:sp modelId="{F8AE6190-E70B-43AA-86AE-61A17EF657DD}">
      <dsp:nvSpPr>
        <dsp:cNvPr id="0" name=""/>
        <dsp:cNvSpPr/>
      </dsp:nvSpPr>
      <dsp:spPr>
        <a:xfrm>
          <a:off x="7256870" y="1034393"/>
          <a:ext cx="188346" cy="70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00"/>
              </a:lnTo>
              <a:lnTo>
                <a:pt x="188346" y="706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4F6C9-5150-4203-BAB2-CB7427D819EF}">
      <dsp:nvSpPr>
        <dsp:cNvPr id="0" name=""/>
        <dsp:cNvSpPr/>
      </dsp:nvSpPr>
      <dsp:spPr>
        <a:xfrm>
          <a:off x="7445216" y="12698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Template and make any adjustments needed </a:t>
          </a:r>
        </a:p>
      </dsp:txBody>
      <dsp:txXfrm>
        <a:off x="7472798" y="1297409"/>
        <a:ext cx="1451609" cy="886569"/>
      </dsp:txXfrm>
    </dsp:sp>
    <dsp:sp modelId="{A245D881-253C-41AB-8104-EBCBF8034658}">
      <dsp:nvSpPr>
        <dsp:cNvPr id="0" name=""/>
        <dsp:cNvSpPr/>
      </dsp:nvSpPr>
      <dsp:spPr>
        <a:xfrm>
          <a:off x="9422856" y="92660"/>
          <a:ext cx="1883466" cy="9417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Day 5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04/26/2021</a:t>
          </a:r>
        </a:p>
      </dsp:txBody>
      <dsp:txXfrm>
        <a:off x="9450438" y="120242"/>
        <a:ext cx="1828302" cy="886569"/>
      </dsp:txXfrm>
    </dsp:sp>
    <dsp:sp modelId="{F2A34928-FD55-42EC-B990-7C7C19B674C0}">
      <dsp:nvSpPr>
        <dsp:cNvPr id="0" name=""/>
        <dsp:cNvSpPr/>
      </dsp:nvSpPr>
      <dsp:spPr>
        <a:xfrm>
          <a:off x="9611203" y="1034393"/>
          <a:ext cx="188346" cy="70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00"/>
              </a:lnTo>
              <a:lnTo>
                <a:pt x="188346" y="706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BB66-10F2-4CB0-9D0D-371C275DC7EB}">
      <dsp:nvSpPr>
        <dsp:cNvPr id="0" name=""/>
        <dsp:cNvSpPr/>
      </dsp:nvSpPr>
      <dsp:spPr>
        <a:xfrm>
          <a:off x="9799550" y="1269827"/>
          <a:ext cx="1506773" cy="941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827132" y="1297409"/>
        <a:ext cx="1451609" cy="88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DA4A-BA3F-40DF-BD31-063182BA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916B-F5A3-4B7D-92BA-3F9BB76B3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85D9-D803-41C1-BBAF-95251D45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3447-C3B1-4D09-A7F2-EA9A4CF8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506-EAF7-47D4-9D08-2E0EECC1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6009-706F-47C2-9865-CD1124D2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D28CD-0E86-46F8-B741-3A03E1FE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65E7-6FFB-455A-A02F-B4C9E019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A876-3F52-4C83-B9E8-40D70654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1F68-E0F5-407F-A0BE-9D438211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915D-EE26-46CF-AB02-0156BA36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88706-4E32-4422-A074-1263667CB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B9D2-90B1-47D2-B90C-F0D0A6FB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C638-5366-4514-A9B6-66292BBD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344E-8047-4EC6-8A53-356162C2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D789-33DE-43D0-A4AE-12A34AB6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D39D-B8E4-4C3D-B777-B8A02E24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5842-2665-42D9-B78D-052CDC9C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AD31-9598-4E4D-985F-20770AC2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46CA-7D53-438A-A1E8-035D637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0A05-A07F-49A3-9F88-185512FB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2B96-BBEE-470A-965B-4D0FEF2C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BAD7-5D48-460B-8A22-B5728577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5955-6886-4865-AAD4-A42AE9A1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4244-5D71-4628-A669-4B9DA76D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402-63EC-459B-81D9-D00CF8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B915-5003-45D4-9250-B505E064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5268-5FC4-41BC-8027-68C06FC0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98B5-1947-431C-BA2E-BEC4271C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9F2F-A1A2-49B0-8C74-9A213D4A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C022-72FB-4AF9-BC9D-8541A9C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5F4B-F2E5-4D6E-8496-7312DF61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829C-FC2C-494E-A4CE-2F3900CA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2BDA-5AFC-4182-9908-52919735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58F97-DE01-4BA2-9E3A-54A78D543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2A4CE-6C66-4A71-A7C5-44928DE1C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0ED51-75CE-4261-830E-4F5EEBF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3225E-D694-4794-B4A3-DA2075E4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6C94D-B783-48FE-A2E9-9C8229C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E1E0-E8BD-465D-B8D9-FDF0849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C125A-AFD0-40DA-BC56-3E1548D4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58512-9E63-450F-BE8C-CE2E586F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70C5-EB38-4AE9-A0ED-B2D89B5E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3EA02-6D49-4349-A949-C63FFE09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AF2F4-66EF-4C72-B218-B3761B2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505D1-51ED-49C5-B69C-A1A5856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28E6-3B43-40F7-9475-81A8C695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4EFC-5C2A-4782-B862-FE5C366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8A1C-0CE2-43D1-901B-CF2DD0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27BC-5E83-424F-AD4C-3BF404FC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B6D2-51D2-451B-BF66-E731521A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3EC77-6C16-4F21-A742-5FA7BB2F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FD7A-0674-4DE1-9952-94B9CFA5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3AFF-D38F-425D-A132-FCEB661E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77D40-0F86-446A-A955-5F953A64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27180-E393-48F8-8014-5B662559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ECE5C-0DA8-4DA1-8B28-EC30EEAC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E7586-6061-49A5-93B7-E9459460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8E064-C961-4605-9196-43A24C06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D1CD-E948-40DF-A2AB-C5C151CC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D2B1-51A2-48B5-9ADD-CFAF1803D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8A5B-70FA-4B6E-BCCB-ACB24312DE5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D9D3-8617-4154-BAD2-239CE7BC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229B-E57D-4AFF-9448-252A24E3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264E-A602-4936-9D98-62336F5D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C725BF-693A-4920-8A80-929E93598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912249"/>
              </p:ext>
            </p:extLst>
          </p:nvPr>
        </p:nvGraphicFramePr>
        <p:xfrm>
          <a:off x="441789" y="493160"/>
          <a:ext cx="11311847" cy="583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5AE-B30B-4974-8BE8-9E4D1984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name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C20F-2269-4546-950F-1D4C07F11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53BD1-20A5-4205-8AA6-F61AC9D71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10 – Activity 6 Jsonify</a:t>
            </a:r>
          </a:p>
          <a:p>
            <a:r>
              <a:rPr lang="en-US" dirty="0"/>
              <a:t>Once finished with data cleaning </a:t>
            </a:r>
          </a:p>
          <a:p>
            <a:r>
              <a:rPr lang="en-US" dirty="0"/>
              <a:t>Load data in SQL database</a:t>
            </a:r>
          </a:p>
          <a:p>
            <a:r>
              <a:rPr lang="en-US" dirty="0"/>
              <a:t>Then use Flask to create connection  </a:t>
            </a:r>
          </a:p>
          <a:p>
            <a:r>
              <a:rPr lang="en-US" dirty="0"/>
              <a:t>Crime we want to show: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68508-D51E-41ED-B44F-30FACA453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D5630-148A-46AD-A91C-C4C519B867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04/26/2021</a:t>
            </a:r>
          </a:p>
          <a:p>
            <a:r>
              <a:rPr lang="en-US" dirty="0"/>
              <a:t>04/28/2021</a:t>
            </a:r>
          </a:p>
          <a:p>
            <a:r>
              <a:rPr lang="en-US" dirty="0"/>
              <a:t>05/01/2021 (Present)</a:t>
            </a:r>
          </a:p>
        </p:txBody>
      </p:sp>
    </p:spTree>
    <p:extLst>
      <p:ext uri="{BB962C8B-B14F-4D97-AF65-F5344CB8AC3E}">
        <p14:creationId xmlns:p14="http://schemas.microsoft.com/office/powerpoint/2010/main" val="25533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120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Team name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Arianna Rocchi</dc:creator>
  <cp:lastModifiedBy>Arianna Rocchi</cp:lastModifiedBy>
  <cp:revision>1</cp:revision>
  <dcterms:created xsi:type="dcterms:W3CDTF">2021-04-14T09:17:16Z</dcterms:created>
  <dcterms:modified xsi:type="dcterms:W3CDTF">2021-04-21T23:59:28Z</dcterms:modified>
</cp:coreProperties>
</file>