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na Rocchi" initials="AR" lastIdx="4" clrIdx="0">
    <p:extLst>
      <p:ext uri="{19B8F6BF-5375-455C-9EA6-DF929625EA0E}">
        <p15:presenceInfo xmlns:p15="http://schemas.microsoft.com/office/powerpoint/2012/main" userId="440d54d2cfb3a7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F355C-BCBA-4579-8937-4A037837439A}" v="46" dt="2021-05-01T14:43:30.919"/>
    <p1510:client id="{D59CCDAA-080C-482C-A181-7AFD6805209D}" v="12" dt="2021-05-01T07:26:48.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na Rocchi" userId="440d54d2cfb3a796" providerId="LiveId" clId="{D59CCDAA-080C-482C-A181-7AFD6805209D}"/>
    <pc:docChg chg="undo custSel addSld delSld modSld">
      <pc:chgData name="Arianna Rocchi" userId="440d54d2cfb3a796" providerId="LiveId" clId="{D59CCDAA-080C-482C-A181-7AFD6805209D}" dt="2021-05-01T07:35:09.301" v="156"/>
      <pc:docMkLst>
        <pc:docMk/>
      </pc:docMkLst>
      <pc:sldChg chg="addSp delSp modSp mod addCm">
        <pc:chgData name="Arianna Rocchi" userId="440d54d2cfb3a796" providerId="LiveId" clId="{D59CCDAA-080C-482C-A181-7AFD6805209D}" dt="2021-05-01T07:31:41.455" v="152" actId="21"/>
        <pc:sldMkLst>
          <pc:docMk/>
          <pc:sldMk cId="263784652" sldId="258"/>
        </pc:sldMkLst>
        <pc:spChg chg="add mod">
          <ac:chgData name="Arianna Rocchi" userId="440d54d2cfb3a796" providerId="LiveId" clId="{D59CCDAA-080C-482C-A181-7AFD6805209D}" dt="2021-05-01T07:08:16.308" v="116" actId="122"/>
          <ac:spMkLst>
            <pc:docMk/>
            <pc:sldMk cId="263784652" sldId="258"/>
            <ac:spMk id="3" creationId="{3C430F39-BD0D-4124-AE6E-E08FEAC1EE6B}"/>
          </ac:spMkLst>
        </pc:spChg>
        <pc:spChg chg="add mod">
          <ac:chgData name="Arianna Rocchi" userId="440d54d2cfb3a796" providerId="LiveId" clId="{D59CCDAA-080C-482C-A181-7AFD6805209D}" dt="2021-05-01T07:08:13.313" v="115" actId="122"/>
          <ac:spMkLst>
            <pc:docMk/>
            <pc:sldMk cId="263784652" sldId="258"/>
            <ac:spMk id="5" creationId="{0B97DAC0-2853-4ABB-845A-E8A89249EA71}"/>
          </ac:spMkLst>
        </pc:spChg>
        <pc:spChg chg="add mod">
          <ac:chgData name="Arianna Rocchi" userId="440d54d2cfb3a796" providerId="LiveId" clId="{D59CCDAA-080C-482C-A181-7AFD6805209D}" dt="2021-05-01T07:08:07.167" v="114" actId="122"/>
          <ac:spMkLst>
            <pc:docMk/>
            <pc:sldMk cId="263784652" sldId="258"/>
            <ac:spMk id="6" creationId="{541E4D04-D522-4EFF-9B79-CF267B7C1E95}"/>
          </ac:spMkLst>
        </pc:spChg>
        <pc:picChg chg="add del mod">
          <ac:chgData name="Arianna Rocchi" userId="440d54d2cfb3a796" providerId="LiveId" clId="{D59CCDAA-080C-482C-A181-7AFD6805209D}" dt="2021-05-01T07:31:41.455" v="152" actId="21"/>
          <ac:picMkLst>
            <pc:docMk/>
            <pc:sldMk cId="263784652" sldId="258"/>
            <ac:picMk id="8" creationId="{F07C2A10-4D6A-400C-B673-8608772C8CD1}"/>
          </ac:picMkLst>
        </pc:picChg>
        <pc:picChg chg="add del mod ord">
          <ac:chgData name="Arianna Rocchi" userId="440d54d2cfb3a796" providerId="LiveId" clId="{D59CCDAA-080C-482C-A181-7AFD6805209D}" dt="2021-05-01T07:31:36.687" v="151" actId="21"/>
          <ac:picMkLst>
            <pc:docMk/>
            <pc:sldMk cId="263784652" sldId="258"/>
            <ac:picMk id="10" creationId="{5EC8C52D-295D-4414-87B9-256B9AE9DB95}"/>
          </ac:picMkLst>
        </pc:picChg>
      </pc:sldChg>
      <pc:sldChg chg="addSp delSp modSp mod addCm modCm">
        <pc:chgData name="Arianna Rocchi" userId="440d54d2cfb3a796" providerId="LiveId" clId="{D59CCDAA-080C-482C-A181-7AFD6805209D}" dt="2021-05-01T07:21:04.979" v="132" actId="14100"/>
        <pc:sldMkLst>
          <pc:docMk/>
          <pc:sldMk cId="781634216" sldId="259"/>
        </pc:sldMkLst>
        <pc:spChg chg="del mod">
          <ac:chgData name="Arianna Rocchi" userId="440d54d2cfb3a796" providerId="LiveId" clId="{D59CCDAA-080C-482C-A181-7AFD6805209D}" dt="2021-05-01T07:18:35.005" v="125" actId="931"/>
          <ac:spMkLst>
            <pc:docMk/>
            <pc:sldMk cId="781634216" sldId="259"/>
            <ac:spMk id="3" creationId="{F59B876B-1D96-44FB-AFBE-5340076C39BC}"/>
          </ac:spMkLst>
        </pc:spChg>
        <pc:spChg chg="del mod">
          <ac:chgData name="Arianna Rocchi" userId="440d54d2cfb3a796" providerId="LiveId" clId="{D59CCDAA-080C-482C-A181-7AFD6805209D}" dt="2021-05-01T07:14:47.909" v="121" actId="931"/>
          <ac:spMkLst>
            <pc:docMk/>
            <pc:sldMk cId="781634216" sldId="259"/>
            <ac:spMk id="4" creationId="{C33B4948-D390-44C9-A5A1-87D1CAD6CDFB}"/>
          </ac:spMkLst>
        </pc:spChg>
        <pc:spChg chg="add del mod">
          <ac:chgData name="Arianna Rocchi" userId="440d54d2cfb3a796" providerId="LiveId" clId="{D59CCDAA-080C-482C-A181-7AFD6805209D}" dt="2021-05-01T07:20:41.856" v="128" actId="931"/>
          <ac:spMkLst>
            <pc:docMk/>
            <pc:sldMk cId="781634216" sldId="259"/>
            <ac:spMk id="8" creationId="{201A8FFC-F7CE-4FA6-867C-C9DDBDF971AD}"/>
          </ac:spMkLst>
        </pc:spChg>
        <pc:picChg chg="add del mod">
          <ac:chgData name="Arianna Rocchi" userId="440d54d2cfb3a796" providerId="LiveId" clId="{D59CCDAA-080C-482C-A181-7AFD6805209D}" dt="2021-05-01T07:14:54.600" v="124" actId="21"/>
          <ac:picMkLst>
            <pc:docMk/>
            <pc:sldMk cId="781634216" sldId="259"/>
            <ac:picMk id="6" creationId="{67EFBCD1-2171-4DD4-81EE-AD4815877B49}"/>
          </ac:picMkLst>
        </pc:picChg>
        <pc:picChg chg="add mod">
          <ac:chgData name="Arianna Rocchi" userId="440d54d2cfb3a796" providerId="LiveId" clId="{D59CCDAA-080C-482C-A181-7AFD6805209D}" dt="2021-05-01T07:18:36.324" v="127" actId="962"/>
          <ac:picMkLst>
            <pc:docMk/>
            <pc:sldMk cId="781634216" sldId="259"/>
            <ac:picMk id="10" creationId="{BA0F3ADF-47EA-43B4-B238-81D1787103AF}"/>
          </ac:picMkLst>
        </pc:picChg>
        <pc:picChg chg="add mod">
          <ac:chgData name="Arianna Rocchi" userId="440d54d2cfb3a796" providerId="LiveId" clId="{D59CCDAA-080C-482C-A181-7AFD6805209D}" dt="2021-05-01T07:21:04.979" v="132" actId="14100"/>
          <ac:picMkLst>
            <pc:docMk/>
            <pc:sldMk cId="781634216" sldId="259"/>
            <ac:picMk id="12" creationId="{F6534D1A-8C52-43BF-B2A8-2C2C698981F7}"/>
          </ac:picMkLst>
        </pc:picChg>
      </pc:sldChg>
      <pc:sldChg chg="addSp delSp modSp mod addCm modCm">
        <pc:chgData name="Arianna Rocchi" userId="440d54d2cfb3a796" providerId="LiveId" clId="{D59CCDAA-080C-482C-A181-7AFD6805209D}" dt="2021-05-01T07:26:49.601" v="142" actId="962"/>
        <pc:sldMkLst>
          <pc:docMk/>
          <pc:sldMk cId="3888398555" sldId="260"/>
        </pc:sldMkLst>
        <pc:spChg chg="del">
          <ac:chgData name="Arianna Rocchi" userId="440d54d2cfb3a796" providerId="LiveId" clId="{D59CCDAA-080C-482C-A181-7AFD6805209D}" dt="2021-05-01T07:24:25.800" v="133" actId="931"/>
          <ac:spMkLst>
            <pc:docMk/>
            <pc:sldMk cId="3888398555" sldId="260"/>
            <ac:spMk id="3" creationId="{9E92CAE7-1BF1-42BA-96E1-89535C6A4676}"/>
          </ac:spMkLst>
        </pc:spChg>
        <pc:spChg chg="del">
          <ac:chgData name="Arianna Rocchi" userId="440d54d2cfb3a796" providerId="LiveId" clId="{D59CCDAA-080C-482C-A181-7AFD6805209D}" dt="2021-05-01T07:26:48.096" v="140" actId="931"/>
          <ac:spMkLst>
            <pc:docMk/>
            <pc:sldMk cId="3888398555" sldId="260"/>
            <ac:spMk id="4" creationId="{C5BCA015-3D32-4BC5-BE1B-ECC6F9B9EA21}"/>
          </ac:spMkLst>
        </pc:spChg>
        <pc:spChg chg="add del mod">
          <ac:chgData name="Arianna Rocchi" userId="440d54d2cfb3a796" providerId="LiveId" clId="{D59CCDAA-080C-482C-A181-7AFD6805209D}" dt="2021-05-01T07:25:13.605" v="137" actId="931"/>
          <ac:spMkLst>
            <pc:docMk/>
            <pc:sldMk cId="3888398555" sldId="260"/>
            <ac:spMk id="8" creationId="{D554E074-23D3-43AF-A016-7A89642CCCE5}"/>
          </ac:spMkLst>
        </pc:spChg>
        <pc:picChg chg="add del mod">
          <ac:chgData name="Arianna Rocchi" userId="440d54d2cfb3a796" providerId="LiveId" clId="{D59CCDAA-080C-482C-A181-7AFD6805209D}" dt="2021-05-01T07:24:37.541" v="136" actId="21"/>
          <ac:picMkLst>
            <pc:docMk/>
            <pc:sldMk cId="3888398555" sldId="260"/>
            <ac:picMk id="6" creationId="{2EDE0F61-ACEF-4842-81F4-3AE3B197E879}"/>
          </ac:picMkLst>
        </pc:picChg>
        <pc:picChg chg="add mod">
          <ac:chgData name="Arianna Rocchi" userId="440d54d2cfb3a796" providerId="LiveId" clId="{D59CCDAA-080C-482C-A181-7AFD6805209D}" dt="2021-05-01T07:25:14.705" v="139" actId="962"/>
          <ac:picMkLst>
            <pc:docMk/>
            <pc:sldMk cId="3888398555" sldId="260"/>
            <ac:picMk id="10" creationId="{4249008F-9590-477E-917E-9C9A27AA38DB}"/>
          </ac:picMkLst>
        </pc:picChg>
        <pc:picChg chg="add mod">
          <ac:chgData name="Arianna Rocchi" userId="440d54d2cfb3a796" providerId="LiveId" clId="{D59CCDAA-080C-482C-A181-7AFD6805209D}" dt="2021-05-01T07:26:49.601" v="142" actId="962"/>
          <ac:picMkLst>
            <pc:docMk/>
            <pc:sldMk cId="3888398555" sldId="260"/>
            <ac:picMk id="12" creationId="{A010C62B-354B-47A4-A6B0-1774911C9656}"/>
          </ac:picMkLst>
        </pc:picChg>
      </pc:sldChg>
      <pc:sldChg chg="del">
        <pc:chgData name="Arianna Rocchi" userId="440d54d2cfb3a796" providerId="LiveId" clId="{D59CCDAA-080C-482C-A181-7AFD6805209D}" dt="2021-05-01T07:34:32.260" v="154" actId="2696"/>
        <pc:sldMkLst>
          <pc:docMk/>
          <pc:sldMk cId="2928826369" sldId="261"/>
        </pc:sldMkLst>
      </pc:sldChg>
      <pc:sldChg chg="modSp new mod">
        <pc:chgData name="Arianna Rocchi" userId="440d54d2cfb3a796" providerId="LiveId" clId="{D59CCDAA-080C-482C-A181-7AFD6805209D}" dt="2021-05-01T07:35:09.301" v="156"/>
        <pc:sldMkLst>
          <pc:docMk/>
          <pc:sldMk cId="336108201" sldId="262"/>
        </pc:sldMkLst>
        <pc:spChg chg="mod">
          <ac:chgData name="Arianna Rocchi" userId="440d54d2cfb3a796" providerId="LiveId" clId="{D59CCDAA-080C-482C-A181-7AFD6805209D}" dt="2021-05-01T07:35:09.301" v="156"/>
          <ac:spMkLst>
            <pc:docMk/>
            <pc:sldMk cId="336108201" sldId="262"/>
            <ac:spMk id="2" creationId="{B60EA915-EB0E-4B43-AEA1-29C5C6BF2C36}"/>
          </ac:spMkLst>
        </pc:spChg>
        <pc:spChg chg="mod">
          <ac:chgData name="Arianna Rocchi" userId="440d54d2cfb3a796" providerId="LiveId" clId="{D59CCDAA-080C-482C-A181-7AFD6805209D}" dt="2021-05-01T07:34:48.939" v="155"/>
          <ac:spMkLst>
            <pc:docMk/>
            <pc:sldMk cId="336108201" sldId="262"/>
            <ac:spMk id="3" creationId="{8A4C7CF7-71C6-4A3B-9010-711135FF0BF2}"/>
          </ac:spMkLst>
        </pc:spChg>
      </pc:sldChg>
    </pc:docChg>
  </pc:docChgLst>
  <pc:docChgLst>
    <pc:chgData name="Guest User" providerId="Windows Live" clId="Web-{BB4F355C-BCBA-4579-8937-4A037837439A}"/>
    <pc:docChg chg="modSld">
      <pc:chgData name="Guest User" userId="" providerId="Windows Live" clId="Web-{BB4F355C-BCBA-4579-8937-4A037837439A}" dt="2021-05-01T14:43:30.919" v="45" actId="1076"/>
      <pc:docMkLst>
        <pc:docMk/>
      </pc:docMkLst>
      <pc:sldChg chg="addSp modSp addAnim modAnim">
        <pc:chgData name="Guest User" userId="" providerId="Windows Live" clId="Web-{BB4F355C-BCBA-4579-8937-4A037837439A}" dt="2021-05-01T14:43:30.919" v="45" actId="1076"/>
        <pc:sldMkLst>
          <pc:docMk/>
          <pc:sldMk cId="263784652" sldId="258"/>
        </pc:sldMkLst>
        <pc:spChg chg="mod">
          <ac:chgData name="Guest User" userId="" providerId="Windows Live" clId="Web-{BB4F355C-BCBA-4579-8937-4A037837439A}" dt="2021-05-01T14:33:58.161" v="23" actId="1076"/>
          <ac:spMkLst>
            <pc:docMk/>
            <pc:sldMk cId="263784652" sldId="258"/>
            <ac:spMk id="2" creationId="{5E562972-3449-42D1-8185-B4BEFD52AB44}"/>
          </ac:spMkLst>
        </pc:spChg>
        <pc:spChg chg="mod">
          <ac:chgData name="Guest User" userId="" providerId="Windows Live" clId="Web-{BB4F355C-BCBA-4579-8937-4A037837439A}" dt="2021-05-01T14:32:30.020" v="13" actId="14100"/>
          <ac:spMkLst>
            <pc:docMk/>
            <pc:sldMk cId="263784652" sldId="258"/>
            <ac:spMk id="3" creationId="{3C430F39-BD0D-4124-AE6E-E08FEAC1EE6B}"/>
          </ac:spMkLst>
        </pc:spChg>
        <pc:spChg chg="mod">
          <ac:chgData name="Guest User" userId="" providerId="Windows Live" clId="Web-{BB4F355C-BCBA-4579-8937-4A037837439A}" dt="2021-05-01T14:32:30.020" v="12" actId="14100"/>
          <ac:spMkLst>
            <pc:docMk/>
            <pc:sldMk cId="263784652" sldId="258"/>
            <ac:spMk id="5" creationId="{0B97DAC0-2853-4ABB-845A-E8A89249EA71}"/>
          </ac:spMkLst>
        </pc:spChg>
        <pc:spChg chg="mod">
          <ac:chgData name="Guest User" userId="" providerId="Windows Live" clId="Web-{BB4F355C-BCBA-4579-8937-4A037837439A}" dt="2021-05-01T14:32:30.020" v="11" actId="14100"/>
          <ac:spMkLst>
            <pc:docMk/>
            <pc:sldMk cId="263784652" sldId="258"/>
            <ac:spMk id="6" creationId="{541E4D04-D522-4EFF-9B79-CF267B7C1E95}"/>
          </ac:spMkLst>
        </pc:spChg>
        <pc:graphicFrameChg chg="mod">
          <ac:chgData name="Guest User" userId="" providerId="Windows Live" clId="Web-{BB4F355C-BCBA-4579-8937-4A037837439A}" dt="2021-05-01T14:32:30.020" v="14" actId="14100"/>
          <ac:graphicFrameMkLst>
            <pc:docMk/>
            <pc:sldMk cId="263784652" sldId="258"/>
            <ac:graphicFrameMk id="4" creationId="{FF3F0D82-0AA6-45C3-8367-955CBFA02ED6}"/>
          </ac:graphicFrameMkLst>
        </pc:graphicFrameChg>
        <pc:picChg chg="add mod">
          <ac:chgData name="Guest User" userId="" providerId="Windows Live" clId="Web-{BB4F355C-BCBA-4579-8937-4A037837439A}" dt="2021-05-01T14:43:30.919" v="45" actId="1076"/>
          <ac:picMkLst>
            <pc:docMk/>
            <pc:sldMk cId="263784652" sldId="258"/>
            <ac:picMk id="46" creationId="{AC8C3F14-8FD6-4B44-AFCD-71F92436395F}"/>
          </ac:picMkLst>
        </pc:picChg>
        <pc:picChg chg="add mod">
          <ac:chgData name="Guest User" userId="" providerId="Windows Live" clId="Web-{BB4F355C-BCBA-4579-8937-4A037837439A}" dt="2021-05-01T14:34:01.036" v="24" actId="1076"/>
          <ac:picMkLst>
            <pc:docMk/>
            <pc:sldMk cId="263784652" sldId="258"/>
            <ac:picMk id="125" creationId="{0DE5A816-E7AA-4881-9CF9-8399568CFEE5}"/>
          </ac:picMkLst>
        </pc:picChg>
        <pc:picChg chg="add mod">
          <ac:chgData name="Guest User" userId="" providerId="Windows Live" clId="Web-{BB4F355C-BCBA-4579-8937-4A037837439A}" dt="2021-05-01T14:43:25.388" v="44" actId="1076"/>
          <ac:picMkLst>
            <pc:docMk/>
            <pc:sldMk cId="263784652" sldId="258"/>
            <ac:picMk id="165" creationId="{175A09C6-52E4-45EE-8CB4-DF9D1DB935C7}"/>
          </ac:picMkLst>
        </pc:picChg>
        <pc:picChg chg="add mod">
          <ac:chgData name="Guest User" userId="" providerId="Windows Live" clId="Web-{BB4F355C-BCBA-4579-8937-4A037837439A}" dt="2021-05-01T14:34:43.630" v="29" actId="14100"/>
          <ac:picMkLst>
            <pc:docMk/>
            <pc:sldMk cId="263784652" sldId="258"/>
            <ac:picMk id="166" creationId="{DF1B8E6D-5041-4560-808C-B6D3F4CD1506}"/>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4-27T18:24:05.791" idx="1">
    <p:pos x="10" y="10"/>
    <p:text/>
    <p:extLst>
      <p:ext uri="{C676402C-5697-4E1C-873F-D02D1690AC5C}">
        <p15:threadingInfo xmlns:p15="http://schemas.microsoft.com/office/powerpoint/2012/main" timeZoneBias="300"/>
      </p:ext>
    </p:extLst>
  </p:cm>
  <p:cm authorId="1" dt="2021-04-27T18:27:02.735" idx="2">
    <p:pos x="10" y="106"/>
    <p:text>Liam</p:text>
    <p:extLst>
      <p:ext uri="{C676402C-5697-4E1C-873F-D02D1690AC5C}">
        <p15:threadingInfo xmlns:p15="http://schemas.microsoft.com/office/powerpoint/2012/main" timeZoneBias="30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27T18:27:05.239" idx="3">
    <p:pos x="10" y="10"/>
    <p:text>Liam</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4-27T18:27:12.553" idx="4">
    <p:pos x="10" y="10"/>
    <p:text>Nicole</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endParaRPr lang="en-US"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endParaRPr lang="en-US"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endParaRPr lang="en-US"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kern="1200" dirty="0"/>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endParaRPr lang="en-US" sz="18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endParaRPr lang="en-US" sz="1200" kern="1200" dirty="0"/>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endParaRPr lang="en-US" sz="18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kern="1200" dirty="0"/>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endParaRPr lang="en-US" sz="1800" kern="1200" dirty="0"/>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comments" Target="../comments/comment1.xml"/><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Project Too</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Justin Liam Kristen Nicole Arianna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224636"/>
            <a:ext cx="11029616" cy="1188720"/>
          </a:xfrm>
        </p:spPr>
        <p:txBody>
          <a:bodyPr/>
          <a:lstStyle/>
          <a:p>
            <a:r>
              <a:rPr lang="en-US" dirty="0"/>
              <a:t>Data cleaning </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77222111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C430F39-BD0D-4124-AE6E-E08FEAC1EE6B}"/>
              </a:ext>
            </a:extLst>
          </p:cNvPr>
          <p:cNvSpPr txBox="1"/>
          <p:nvPr/>
        </p:nvSpPr>
        <p:spPr>
          <a:xfrm>
            <a:off x="2357307" y="3244334"/>
            <a:ext cx="1459684" cy="369332"/>
          </a:xfrm>
          <a:prstGeom prst="rect">
            <a:avLst/>
          </a:prstGeom>
          <a:noFill/>
        </p:spPr>
        <p:txBody>
          <a:bodyPr wrap="square" rtlCol="0">
            <a:spAutoFit/>
          </a:bodyPr>
          <a:lstStyle/>
          <a:p>
            <a:pPr algn="ctr"/>
            <a:r>
              <a:rPr lang="en-US" dirty="0"/>
              <a:t>Loaded CSV</a:t>
            </a:r>
          </a:p>
        </p:txBody>
      </p:sp>
      <p:sp>
        <p:nvSpPr>
          <p:cNvPr id="5" name="TextBox 4">
            <a:extLst>
              <a:ext uri="{FF2B5EF4-FFF2-40B4-BE49-F238E27FC236}">
                <a16:creationId xmlns:a16="http://schemas.microsoft.com/office/drawing/2014/main" id="{0B97DAC0-2853-4ABB-845A-E8A89249EA71}"/>
              </a:ext>
            </a:extLst>
          </p:cNvPr>
          <p:cNvSpPr txBox="1"/>
          <p:nvPr/>
        </p:nvSpPr>
        <p:spPr>
          <a:xfrm>
            <a:off x="4798503" y="4789307"/>
            <a:ext cx="2978091" cy="369332"/>
          </a:xfrm>
          <a:prstGeom prst="rect">
            <a:avLst/>
          </a:prstGeom>
          <a:noFill/>
        </p:spPr>
        <p:txBody>
          <a:bodyPr wrap="square" rtlCol="0">
            <a:spAutoFit/>
          </a:bodyPr>
          <a:lstStyle/>
          <a:p>
            <a:pPr algn="ctr"/>
            <a:r>
              <a:rPr lang="en-US" dirty="0"/>
              <a:t>Eliminated any redundancies </a:t>
            </a:r>
          </a:p>
        </p:txBody>
      </p:sp>
      <p:sp>
        <p:nvSpPr>
          <p:cNvPr id="6" name="TextBox 5">
            <a:extLst>
              <a:ext uri="{FF2B5EF4-FFF2-40B4-BE49-F238E27FC236}">
                <a16:creationId xmlns:a16="http://schemas.microsoft.com/office/drawing/2014/main" id="{541E4D04-D522-4EFF-9B79-CF267B7C1E95}"/>
              </a:ext>
            </a:extLst>
          </p:cNvPr>
          <p:cNvSpPr txBox="1"/>
          <p:nvPr/>
        </p:nvSpPr>
        <p:spPr>
          <a:xfrm>
            <a:off x="7568268" y="3244334"/>
            <a:ext cx="2978091" cy="369332"/>
          </a:xfrm>
          <a:prstGeom prst="rect">
            <a:avLst/>
          </a:prstGeom>
          <a:noFill/>
        </p:spPr>
        <p:txBody>
          <a:bodyPr wrap="square" rtlCol="0">
            <a:spAutoFit/>
          </a:bodyPr>
          <a:lstStyle/>
          <a:p>
            <a:pPr algn="ctr"/>
            <a:r>
              <a:rPr lang="en-US" dirty="0"/>
              <a:t>Filtered data  </a:t>
            </a:r>
          </a:p>
        </p:txBody>
      </p:sp>
      <p:pic>
        <p:nvPicPr>
          <p:cNvPr id="46" name="Picture 46" descr="Text&#10;&#10;Description automatically generated">
            <a:extLst>
              <a:ext uri="{FF2B5EF4-FFF2-40B4-BE49-F238E27FC236}">
                <a16:creationId xmlns:a16="http://schemas.microsoft.com/office/drawing/2014/main" id="{AC8C3F14-8FD6-4B44-AFCD-71F92436395F}"/>
              </a:ext>
            </a:extLst>
          </p:cNvPr>
          <p:cNvPicPr>
            <a:picLocks noChangeAspect="1"/>
          </p:cNvPicPr>
          <p:nvPr/>
        </p:nvPicPr>
        <p:blipFill>
          <a:blip r:embed="rId7"/>
          <a:stretch>
            <a:fillRect/>
          </a:stretch>
        </p:blipFill>
        <p:spPr>
          <a:xfrm>
            <a:off x="579120" y="2386319"/>
            <a:ext cx="6096000" cy="795043"/>
          </a:xfrm>
          <a:prstGeom prst="rect">
            <a:avLst/>
          </a:prstGeom>
        </p:spPr>
      </p:pic>
      <p:pic>
        <p:nvPicPr>
          <p:cNvPr id="125" name="Picture 125" descr="Shape, rectangle&#10;&#10;Description automatically generated">
            <a:extLst>
              <a:ext uri="{FF2B5EF4-FFF2-40B4-BE49-F238E27FC236}">
                <a16:creationId xmlns:a16="http://schemas.microsoft.com/office/drawing/2014/main" id="{0DE5A816-E7AA-4881-9CF9-8399568CFEE5}"/>
              </a:ext>
            </a:extLst>
          </p:cNvPr>
          <p:cNvPicPr>
            <a:picLocks noChangeAspect="1"/>
          </p:cNvPicPr>
          <p:nvPr/>
        </p:nvPicPr>
        <p:blipFill>
          <a:blip r:embed="rId8"/>
          <a:stretch>
            <a:fillRect/>
          </a:stretch>
        </p:blipFill>
        <p:spPr>
          <a:xfrm>
            <a:off x="578545" y="1408656"/>
            <a:ext cx="8609162" cy="974286"/>
          </a:xfrm>
          <a:prstGeom prst="rect">
            <a:avLst/>
          </a:prstGeom>
        </p:spPr>
      </p:pic>
      <p:pic>
        <p:nvPicPr>
          <p:cNvPr id="165" name="Picture 165" descr="Graphical user interface, text, application&#10;&#10;Description automatically generated">
            <a:extLst>
              <a:ext uri="{FF2B5EF4-FFF2-40B4-BE49-F238E27FC236}">
                <a16:creationId xmlns:a16="http://schemas.microsoft.com/office/drawing/2014/main" id="{175A09C6-52E4-45EE-8CB4-DF9D1DB935C7}"/>
              </a:ext>
            </a:extLst>
          </p:cNvPr>
          <p:cNvPicPr>
            <a:picLocks noChangeAspect="1"/>
          </p:cNvPicPr>
          <p:nvPr/>
        </p:nvPicPr>
        <p:blipFill>
          <a:blip r:embed="rId9"/>
          <a:stretch>
            <a:fillRect/>
          </a:stretch>
        </p:blipFill>
        <p:spPr>
          <a:xfrm>
            <a:off x="0" y="5433271"/>
            <a:ext cx="8412480" cy="1193378"/>
          </a:xfrm>
          <a:prstGeom prst="rect">
            <a:avLst/>
          </a:prstGeom>
        </p:spPr>
      </p:pic>
      <p:pic>
        <p:nvPicPr>
          <p:cNvPr id="166" name="Picture 166" descr="Graphical user interface, text, application, email&#10;&#10;Description automatically generated">
            <a:extLst>
              <a:ext uri="{FF2B5EF4-FFF2-40B4-BE49-F238E27FC236}">
                <a16:creationId xmlns:a16="http://schemas.microsoft.com/office/drawing/2014/main" id="{DF1B8E6D-5041-4560-808C-B6D3F4CD1506}"/>
              </a:ext>
            </a:extLst>
          </p:cNvPr>
          <p:cNvPicPr>
            <a:picLocks noChangeAspect="1"/>
          </p:cNvPicPr>
          <p:nvPr/>
        </p:nvPicPr>
        <p:blipFill>
          <a:blip r:embed="rId10"/>
          <a:stretch>
            <a:fillRect/>
          </a:stretch>
        </p:blipFill>
        <p:spPr>
          <a:xfrm>
            <a:off x="8016240" y="5108459"/>
            <a:ext cx="4023360" cy="1599161"/>
          </a:xfrm>
          <a:prstGeom prst="rect">
            <a:avLst/>
          </a:prstGeom>
        </p:spPr>
      </p:pic>
    </p:spTree>
    <p:extLst>
      <p:ext uri="{BB962C8B-B14F-4D97-AF65-F5344CB8AC3E}">
        <p14:creationId xmlns:p14="http://schemas.microsoft.com/office/powerpoint/2010/main" val="2637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5"/>
                                        </p:tgtEl>
                                        <p:attrNameLst>
                                          <p:attrName>style.visibility</p:attrName>
                                        </p:attrNameLst>
                                      </p:cBhvr>
                                      <p:to>
                                        <p:strVal val="visible"/>
                                      </p:to>
                                    </p:set>
                                    <p:animEffect transition="in" filter="fade">
                                      <p:cBhvr>
                                        <p:cTn id="17" dur="500"/>
                                        <p:tgtEl>
                                          <p:spTgt spid="1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6"/>
                                        </p:tgtEl>
                                        <p:attrNameLst>
                                          <p:attrName>style.visibility</p:attrName>
                                        </p:attrNameLst>
                                      </p:cBhvr>
                                      <p:to>
                                        <p:strVal val="visible"/>
                                      </p:to>
                                    </p:set>
                                    <p:animEffect transition="in" filter="fade">
                                      <p:cBhvr>
                                        <p:cTn id="22"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993A-485E-4B92-824A-7DCF411E97C7}"/>
              </a:ext>
            </a:extLst>
          </p:cNvPr>
          <p:cNvSpPr>
            <a:spLocks noGrp="1"/>
          </p:cNvSpPr>
          <p:nvPr>
            <p:ph type="title"/>
          </p:nvPr>
        </p:nvSpPr>
        <p:spPr/>
        <p:txBody>
          <a:bodyPr/>
          <a:lstStyle/>
          <a:p>
            <a:r>
              <a:rPr lang="en-US" dirty="0"/>
              <a:t>SQLITE – FLASK CONNECTION</a:t>
            </a:r>
          </a:p>
        </p:txBody>
      </p:sp>
      <p:pic>
        <p:nvPicPr>
          <p:cNvPr id="10" name="Content Placeholder 9" descr="Text&#10;&#10;Description automatically generated">
            <a:extLst>
              <a:ext uri="{FF2B5EF4-FFF2-40B4-BE49-F238E27FC236}">
                <a16:creationId xmlns:a16="http://schemas.microsoft.com/office/drawing/2014/main" id="{BA0F3ADF-47EA-43B4-B238-81D1787103AF}"/>
              </a:ext>
            </a:extLst>
          </p:cNvPr>
          <p:cNvPicPr>
            <a:picLocks noGrp="1" noChangeAspect="1"/>
          </p:cNvPicPr>
          <p:nvPr>
            <p:ph sz="half" idx="1"/>
          </p:nvPr>
        </p:nvPicPr>
        <p:blipFill>
          <a:blip r:embed="rId2"/>
          <a:stretch>
            <a:fillRect/>
          </a:stretch>
        </p:blipFill>
        <p:spPr>
          <a:xfrm>
            <a:off x="898408" y="2793142"/>
            <a:ext cx="4559534" cy="2502029"/>
          </a:xfrm>
        </p:spPr>
      </p:pic>
      <p:pic>
        <p:nvPicPr>
          <p:cNvPr id="12" name="Content Placeholder 11" descr="Graphical user interface, text, application, email&#10;&#10;Description automatically generated">
            <a:extLst>
              <a:ext uri="{FF2B5EF4-FFF2-40B4-BE49-F238E27FC236}">
                <a16:creationId xmlns:a16="http://schemas.microsoft.com/office/drawing/2014/main" id="{F6534D1A-8C52-43BF-B2A8-2C2C698981F7}"/>
              </a:ext>
            </a:extLst>
          </p:cNvPr>
          <p:cNvPicPr>
            <a:picLocks noGrp="1" noChangeAspect="1"/>
          </p:cNvPicPr>
          <p:nvPr>
            <p:ph sz="half" idx="2"/>
          </p:nvPr>
        </p:nvPicPr>
        <p:blipFill>
          <a:blip r:embed="rId3"/>
          <a:stretch>
            <a:fillRect/>
          </a:stretch>
        </p:blipFill>
        <p:spPr>
          <a:xfrm>
            <a:off x="6266576" y="2273417"/>
            <a:ext cx="5344399" cy="3468070"/>
          </a:xfrm>
        </p:spPr>
      </p:pic>
    </p:spTree>
    <p:extLst>
      <p:ext uri="{BB962C8B-B14F-4D97-AF65-F5344CB8AC3E}">
        <p14:creationId xmlns:p14="http://schemas.microsoft.com/office/powerpoint/2010/main" val="78163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7122-212A-4E69-A87A-6FCCF555F286}"/>
              </a:ext>
            </a:extLst>
          </p:cNvPr>
          <p:cNvSpPr>
            <a:spLocks noGrp="1"/>
          </p:cNvSpPr>
          <p:nvPr>
            <p:ph type="title"/>
          </p:nvPr>
        </p:nvSpPr>
        <p:spPr/>
        <p:txBody>
          <a:bodyPr/>
          <a:lstStyle/>
          <a:p>
            <a:r>
              <a:rPr lang="en-US" dirty="0"/>
              <a:t>Html - js</a:t>
            </a:r>
          </a:p>
        </p:txBody>
      </p:sp>
      <p:pic>
        <p:nvPicPr>
          <p:cNvPr id="12" name="Content Placeholder 11" descr="Text&#10;&#10;Description automatically generated">
            <a:extLst>
              <a:ext uri="{FF2B5EF4-FFF2-40B4-BE49-F238E27FC236}">
                <a16:creationId xmlns:a16="http://schemas.microsoft.com/office/drawing/2014/main" id="{A010C62B-354B-47A4-A6B0-1774911C9656}"/>
              </a:ext>
            </a:extLst>
          </p:cNvPr>
          <p:cNvPicPr>
            <a:picLocks noGrp="1" noChangeAspect="1"/>
          </p:cNvPicPr>
          <p:nvPr>
            <p:ph sz="half" idx="2"/>
          </p:nvPr>
        </p:nvPicPr>
        <p:blipFill>
          <a:blip r:embed="rId2"/>
          <a:stretch>
            <a:fillRect/>
          </a:stretch>
        </p:blipFill>
        <p:spPr>
          <a:xfrm>
            <a:off x="6975616" y="2227263"/>
            <a:ext cx="4076418" cy="3633787"/>
          </a:xfrm>
        </p:spPr>
      </p:pic>
      <p:pic>
        <p:nvPicPr>
          <p:cNvPr id="10" name="Content Placeholder 9" descr="Text&#10;&#10;Description automatically generated">
            <a:extLst>
              <a:ext uri="{FF2B5EF4-FFF2-40B4-BE49-F238E27FC236}">
                <a16:creationId xmlns:a16="http://schemas.microsoft.com/office/drawing/2014/main" id="{4249008F-9590-477E-917E-9C9A27AA38DB}"/>
              </a:ext>
            </a:extLst>
          </p:cNvPr>
          <p:cNvPicPr>
            <a:picLocks noGrp="1" noChangeAspect="1"/>
          </p:cNvPicPr>
          <p:nvPr>
            <p:ph sz="half" idx="1"/>
          </p:nvPr>
        </p:nvPicPr>
        <p:blipFill>
          <a:blip r:embed="rId3"/>
          <a:stretch>
            <a:fillRect/>
          </a:stretch>
        </p:blipFill>
        <p:spPr>
          <a:xfrm>
            <a:off x="581025" y="2365390"/>
            <a:ext cx="5194300" cy="3357532"/>
          </a:xfrm>
        </p:spPr>
      </p:pic>
    </p:spTree>
    <p:extLst>
      <p:ext uri="{BB962C8B-B14F-4D97-AF65-F5344CB8AC3E}">
        <p14:creationId xmlns:p14="http://schemas.microsoft.com/office/powerpoint/2010/main" val="388839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915-EB0E-4B43-AEA1-29C5C6BF2C36}"/>
              </a:ext>
            </a:extLst>
          </p:cNvPr>
          <p:cNvSpPr>
            <a:spLocks noGrp="1"/>
          </p:cNvSpPr>
          <p:nvPr>
            <p:ph type="title"/>
          </p:nvPr>
        </p:nvSpPr>
        <p:spPr/>
        <p:txBody>
          <a:bodyPr/>
          <a:lstStyle/>
          <a:p>
            <a:r>
              <a:rPr lang="en-US" dirty="0"/>
              <a:t>Further Exploration</a:t>
            </a:r>
          </a:p>
        </p:txBody>
      </p:sp>
      <p:sp>
        <p:nvSpPr>
          <p:cNvPr id="3" name="Content Placeholder 2">
            <a:extLst>
              <a:ext uri="{FF2B5EF4-FFF2-40B4-BE49-F238E27FC236}">
                <a16:creationId xmlns:a16="http://schemas.microsoft.com/office/drawing/2014/main" id="{8A4C7CF7-71C6-4A3B-9010-711135FF0BF2}"/>
              </a:ext>
            </a:extLst>
          </p:cNvPr>
          <p:cNvSpPr>
            <a:spLocks noGrp="1"/>
          </p:cNvSpPr>
          <p:nvPr>
            <p:ph idx="1"/>
          </p:nvPr>
        </p:nvSpPr>
        <p:spPr/>
        <p:txBody>
          <a:bodyPr/>
          <a:lstStyle/>
          <a:p>
            <a:r>
              <a:rPr lang="en-US" dirty="0"/>
              <a:t>With more time/resources, we would have liked to build:</a:t>
            </a:r>
          </a:p>
          <a:p>
            <a:pPr lvl="1"/>
            <a:r>
              <a:rPr lang="en-US" dirty="0"/>
              <a:t>A scatterplot of crime volume per neighborhood and Airbnb price</a:t>
            </a:r>
          </a:p>
          <a:p>
            <a:pPr lvl="1"/>
            <a:r>
              <a:rPr lang="en-US" dirty="0"/>
              <a:t>A filter by crime type within the map</a:t>
            </a:r>
          </a:p>
          <a:p>
            <a:pPr lvl="1"/>
            <a:r>
              <a:rPr lang="en-US" dirty="0"/>
              <a:t>Sorting/filtering within the table</a:t>
            </a:r>
          </a:p>
          <a:p>
            <a:r>
              <a:rPr lang="en-US" dirty="0"/>
              <a:t>With more time/resources, we would have liked to explore:</a:t>
            </a:r>
          </a:p>
          <a:p>
            <a:pPr lvl="1"/>
            <a:r>
              <a:rPr lang="en-US" dirty="0"/>
              <a:t>Crime data by neighborhood</a:t>
            </a:r>
          </a:p>
          <a:p>
            <a:pPr lvl="1"/>
            <a:r>
              <a:rPr lang="en-US" dirty="0"/>
              <a:t>Airbnb &amp; Crime data YoY</a:t>
            </a:r>
          </a:p>
          <a:p>
            <a:pPr lvl="1"/>
            <a:r>
              <a:rPr lang="en-US" dirty="0"/>
              <a:t>Covid impact on both Airbnb listings and crime rate</a:t>
            </a:r>
          </a:p>
          <a:p>
            <a:endParaRPr lang="en-US" dirty="0"/>
          </a:p>
        </p:txBody>
      </p:sp>
    </p:spTree>
    <p:extLst>
      <p:ext uri="{BB962C8B-B14F-4D97-AF65-F5344CB8AC3E}">
        <p14:creationId xmlns:p14="http://schemas.microsoft.com/office/powerpoint/2010/main" val="33610820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{75F307F2-34F2-41EC-9E67-29D51A2123B2}tf33552983_win32</Template>
  <TotalTime>204</TotalTime>
  <Words>93</Words>
  <Application>Microsoft Office PowerPoint</Application>
  <PresentationFormat>Widescreen</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DividendVTI</vt:lpstr>
      <vt:lpstr>Project Too</vt:lpstr>
      <vt:lpstr>Data cleaning </vt:lpstr>
      <vt:lpstr>SQLITE – FLASK CONNECTION</vt:lpstr>
      <vt:lpstr>Html - js</vt:lpstr>
      <vt:lpstr>Further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Too</dc:title>
  <dc:creator>Arianna Rocchi</dc:creator>
  <cp:lastModifiedBy>Arianna Rocchi</cp:lastModifiedBy>
  <cp:revision>23</cp:revision>
  <dcterms:created xsi:type="dcterms:W3CDTF">2021-04-26T22:49:01Z</dcterms:created>
  <dcterms:modified xsi:type="dcterms:W3CDTF">2021-05-01T14:43:37Z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