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025501516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025501516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25501516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25501516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25501516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25501516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025501516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025501516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Initial ML.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ran this basically as a test to see if our data was working, accurate. Only 2.5 yr of data rather than what we pivoted to work with.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Ran some initial testing with SK Learn, Matplotlib with our first data passes.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Pulled in several since-cleaned predictors (X), e.g.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"Snow Depth"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"Wind Direction"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"Visibility"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"Cloud Cover"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"Relative Humidity"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Response variable y = ID (crimes)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Model.fit after test train split, test data scored 27%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Amt of variables, maybe even units of measurement,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Really was a quick and dirty version of our next model, which Justin will speak about.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025501516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025501516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025501516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025501516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25501516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25501516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25501516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25501516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25501516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25501516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1550"/>
            <a:ext cx="1866099" cy="10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Weather vs Crime - Chicago</a:t>
            </a:r>
            <a:endParaRPr b="1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878550"/>
            <a:ext cx="4242600" cy="1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/>
              <a:t>Cloudy With A Chance Of Arson</a:t>
            </a:r>
            <a:endParaRPr sz="1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Liam Brekke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Justin Laka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Kristen Lega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Arianna Rocchi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Nicole Sommerfeld</a:t>
            </a:r>
            <a:endParaRPr sz="15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74862">
            <a:off x="3334373" y="2837957"/>
            <a:ext cx="5215332" cy="134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 amt="32000"/>
          </a:blip>
          <a:stretch>
            <a:fillRect/>
          </a:stretch>
        </p:blipFill>
        <p:spPr>
          <a:xfrm>
            <a:off x="3347600" y="97950"/>
            <a:ext cx="807981" cy="1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564" y="403450"/>
            <a:ext cx="5174874" cy="3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Thank You!!!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425" y="708375"/>
            <a:ext cx="4011950" cy="10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400" y="1968125"/>
            <a:ext cx="2549824" cy="1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046225" y="322675"/>
            <a:ext cx="2845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0" y="1743025"/>
            <a:ext cx="4772751" cy="247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5710850" y="322675"/>
            <a:ext cx="26697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Joining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100" y="1431325"/>
            <a:ext cx="3923200" cy="3372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 flipH="1" rot="10800000">
            <a:off x="3891725" y="623425"/>
            <a:ext cx="1487700" cy="1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025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ML Model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83050"/>
            <a:ext cx="5949874" cy="20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19725"/>
            <a:ext cx="6338849" cy="10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2939150" y="3468625"/>
            <a:ext cx="486300" cy="44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5400"/>
            <a:ext cx="8567199" cy="380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7750" y="3257288"/>
            <a:ext cx="45148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Data Needs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9175"/>
            <a:ext cx="7033143" cy="387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Data Needs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34426" t="0"/>
          <a:stretch/>
        </p:blipFill>
        <p:spPr>
          <a:xfrm>
            <a:off x="0" y="1277025"/>
            <a:ext cx="3985625" cy="28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12219" l="0" r="0" t="0"/>
          <a:stretch/>
        </p:blipFill>
        <p:spPr>
          <a:xfrm>
            <a:off x="3985625" y="2142800"/>
            <a:ext cx="5158376" cy="28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500" y="685525"/>
            <a:ext cx="2747566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375" y="2571750"/>
            <a:ext cx="2267631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Linear Regression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5141126" cy="25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2" y="4129700"/>
            <a:ext cx="5934075" cy="10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1607325" y="3647600"/>
            <a:ext cx="514200" cy="4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77024"/>
            <a:ext cx="8351076" cy="39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4050" y="3255197"/>
            <a:ext cx="6010251" cy="18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Heroku/App Deployment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42425" y="1402325"/>
            <a:ext cx="691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Created a flask app with a template html file.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enters data and submits POST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two methods for predicting crime:  Coefficient formula and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880125" y="25113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76025" y="2417300"/>
            <a:ext cx="6849000" cy="23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#load the machine learning model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joblib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'Model.sav'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#put input into an array for model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new_input2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[[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x_tmin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x_tmax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x_prcp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x_snow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x_wspd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#calculate estimate based on coefficients and intercept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new_output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2.61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x_tmin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3.91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x_tmax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2.14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x_prcp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0.40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x_snow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1.63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x_wspd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944.59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#calculate estimate based on model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new_output2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.predict(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new_input2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08875" y="4552600"/>
            <a:ext cx="69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Pushed all app files to Heroku for web deployment with requirements.txt and Procfile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