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7" r:id="rId5"/>
    <p:sldId id="263" r:id="rId6"/>
    <p:sldId id="264" r:id="rId7"/>
    <p:sldId id="265" r:id="rId8"/>
    <p:sldId id="259" r:id="rId9"/>
    <p:sldId id="261" r:id="rId10"/>
    <p:sldId id="260" r:id="rId11"/>
    <p:sldId id="266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C4E73-CD57-1382-9DD5-628E74BF3625}" v="312" dt="2025-09-16T13:09:55.478"/>
    <p1510:client id="{3D2EAF9B-B34B-E092-135F-0FAA3E5996D8}" v="766" dt="2025-09-16T13:09:29.775"/>
    <p1510:client id="{605D48D2-C0C8-F712-208C-F4B8B0B0B4F4}" v="383" dt="2025-09-15T20:31:23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08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44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0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8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15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51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71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97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500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Paige Leon &amp; Cooper Graves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039067-6D73-C84F-B69E-0B41F3AFB75B}"/>
              </a:ext>
            </a:extLst>
          </p:cNvPr>
          <p:cNvSpPr/>
          <p:nvPr/>
        </p:nvSpPr>
        <p:spPr>
          <a:xfrm>
            <a:off x="0" y="272143"/>
            <a:ext cx="12191999" cy="914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36EC7-24B8-8896-E873-C278109DFB56}"/>
              </a:ext>
            </a:extLst>
          </p:cNvPr>
          <p:cNvSpPr/>
          <p:nvPr/>
        </p:nvSpPr>
        <p:spPr>
          <a:xfrm>
            <a:off x="0" y="6389914"/>
            <a:ext cx="12191999" cy="9144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DD0-3074-3C3B-207B-807073EE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Obstacles Overcame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EDECF-5DD4-221A-B004-C1AF52B84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Schedule mismatches</a:t>
            </a:r>
          </a:p>
          <a:p>
            <a:r>
              <a:rPr lang="en-US" dirty="0"/>
              <a:t>Communication of concepts</a:t>
            </a:r>
          </a:p>
          <a:p>
            <a:r>
              <a:rPr lang="en-US" dirty="0"/>
              <a:t>Over relying on post methods</a:t>
            </a:r>
          </a:p>
          <a:p>
            <a:r>
              <a:rPr lang="en-US" dirty="0"/>
              <a:t>Not used to MySQL syntax</a:t>
            </a:r>
          </a:p>
          <a:p>
            <a:r>
              <a:rPr lang="en-US" dirty="0"/>
              <a:t>Shutdown and logout functionality</a:t>
            </a:r>
          </a:p>
          <a:p>
            <a:r>
              <a:rPr lang="en-US"/>
              <a:t>Maintaining code organization</a:t>
            </a:r>
          </a:p>
        </p:txBody>
      </p:sp>
    </p:spTree>
    <p:extLst>
      <p:ext uri="{BB962C8B-B14F-4D97-AF65-F5344CB8AC3E}">
        <p14:creationId xmlns:p14="http://schemas.microsoft.com/office/powerpoint/2010/main" val="91323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F642-17B7-3C31-8E0E-C3FF0F55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UI Design</a:t>
            </a:r>
            <a:r>
              <a:rPr lang="en-US" dirty="0"/>
              <a:t>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03B0B-6CEF-E09F-CA33-3B88543F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45" y="2346158"/>
            <a:ext cx="3463277" cy="3810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/>
              <a:t>Paige's Takeaways</a:t>
            </a:r>
          </a:p>
          <a:p>
            <a:r>
              <a:rPr lang="en-US"/>
              <a:t>Less is more</a:t>
            </a:r>
          </a:p>
          <a:p>
            <a:r>
              <a:rPr lang="en-US"/>
              <a:t>Feedback is important even when you disagree</a:t>
            </a:r>
          </a:p>
          <a:p>
            <a:r>
              <a:rPr lang="en-US"/>
              <a:t>Little things can make a huge difference</a:t>
            </a:r>
          </a:p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F71224F-E56B-20C2-E3D2-33E5D03DE3FB}"/>
              </a:ext>
            </a:extLst>
          </p:cNvPr>
          <p:cNvSpPr txBox="1">
            <a:spLocks/>
          </p:cNvSpPr>
          <p:nvPr/>
        </p:nvSpPr>
        <p:spPr>
          <a:xfrm>
            <a:off x="7306992" y="2348163"/>
            <a:ext cx="3463277" cy="3810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74320" indent="-27432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6344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0080" indent="-18288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err="1"/>
              <a:t>Coopers's</a:t>
            </a:r>
            <a:r>
              <a:rPr lang="en-US" b="1" u="sng" dirty="0"/>
              <a:t> Takeaways</a:t>
            </a:r>
          </a:p>
          <a:p>
            <a:r>
              <a:rPr lang="en-US" dirty="0"/>
              <a:t>Dark themes work best for programs with prolonged use</a:t>
            </a:r>
          </a:p>
          <a:p>
            <a:r>
              <a:rPr lang="en-US" dirty="0"/>
              <a:t>A few colors is more than enough</a:t>
            </a:r>
          </a:p>
          <a:p>
            <a:r>
              <a:rPr lang="en-US" dirty="0"/>
              <a:t>Updating your prototype based on feedback</a:t>
            </a:r>
          </a:p>
        </p:txBody>
      </p:sp>
    </p:spTree>
    <p:extLst>
      <p:ext uri="{BB962C8B-B14F-4D97-AF65-F5344CB8AC3E}">
        <p14:creationId xmlns:p14="http://schemas.microsoft.com/office/powerpoint/2010/main" val="259220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66A1-950A-9FE0-A770-30EC72BDC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2B9A3-20D5-C0E0-D883-0A2EA6349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Planned and designed</a:t>
            </a:r>
            <a:endParaRPr lang="en-US" dirty="0"/>
          </a:p>
          <a:p>
            <a:r>
              <a:rPr lang="en-US"/>
              <a:t>Programmed and tested</a:t>
            </a:r>
            <a:endParaRPr lang="en-US" dirty="0"/>
          </a:p>
          <a:p>
            <a:r>
              <a:rPr lang="en-US"/>
              <a:t>Received feedback and improved</a:t>
            </a:r>
          </a:p>
          <a:p>
            <a:r>
              <a:rPr lang="en-US"/>
              <a:t>We're not done yet</a:t>
            </a:r>
          </a:p>
        </p:txBody>
      </p:sp>
    </p:spTree>
    <p:extLst>
      <p:ext uri="{BB962C8B-B14F-4D97-AF65-F5344CB8AC3E}">
        <p14:creationId xmlns:p14="http://schemas.microsoft.com/office/powerpoint/2010/main" val="113557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F6A7-7249-D395-B813-CE4FAC9A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C041-2B86-BBD5-9116-38479CFE2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Web-based fiduciary accounting software</a:t>
            </a:r>
          </a:p>
          <a:p>
            <a:r>
              <a:rPr lang="en-US" dirty="0"/>
              <a:t>Used to create well formatted reports</a:t>
            </a:r>
          </a:p>
          <a:p>
            <a:r>
              <a:rPr lang="en-US"/>
              <a:t>Makes accounting simple for conservators</a:t>
            </a:r>
            <a:endParaRPr lang="en-US" dirty="0"/>
          </a:p>
          <a:p>
            <a:r>
              <a:rPr lang="en-US" dirty="0"/>
              <a:t>Removes the cluttered aspects of other similar software</a:t>
            </a:r>
          </a:p>
          <a:p>
            <a:r>
              <a:rPr lang="en-US" dirty="0"/>
              <a:t>Minimal server setup for users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9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D302D-1B35-0E59-988D-5FAEFD48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pic>
        <p:nvPicPr>
          <p:cNvPr id="8" name="Content Placeholder 7" descr="A blue graph with white text&#10;&#10;AI-generated content may be incorrect.">
            <a:extLst>
              <a:ext uri="{FF2B5EF4-FFF2-40B4-BE49-F238E27FC236}">
                <a16:creationId xmlns:a16="http://schemas.microsoft.com/office/drawing/2014/main" id="{4C8C23CF-42E6-1858-7191-60AF628CC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226" y="4134530"/>
            <a:ext cx="8458200" cy="2638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4B876D-F07B-9404-127C-99505390940C}"/>
              </a:ext>
            </a:extLst>
          </p:cNvPr>
          <p:cNvSpPr txBox="1"/>
          <p:nvPr/>
        </p:nvSpPr>
        <p:spPr>
          <a:xfrm>
            <a:off x="2177143" y="2002971"/>
            <a:ext cx="79901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Week 1 – Brainstorming</a:t>
            </a:r>
          </a:p>
          <a:p>
            <a:r>
              <a:rPr lang="en-US" dirty="0"/>
              <a:t>Week 2 &amp; 3 – Planning and design</a:t>
            </a:r>
          </a:p>
          <a:p>
            <a:r>
              <a:rPr lang="en-US"/>
              <a:t>Week 4 – Begin Coding</a:t>
            </a:r>
          </a:p>
          <a:p>
            <a:r>
              <a:rPr lang="en-US" dirty="0"/>
              <a:t>Week 8 – Crunch begins</a:t>
            </a:r>
          </a:p>
          <a:p>
            <a:r>
              <a:rPr lang="en-US" dirty="0"/>
              <a:t>Present – Capstone finished!</a:t>
            </a:r>
          </a:p>
          <a:p>
            <a:r>
              <a:rPr lang="en-US" dirty="0"/>
              <a:t>Week 11 and on – To be seen in the future</a:t>
            </a:r>
          </a:p>
        </p:txBody>
      </p:sp>
    </p:spTree>
    <p:extLst>
      <p:ext uri="{BB962C8B-B14F-4D97-AF65-F5344CB8AC3E}">
        <p14:creationId xmlns:p14="http://schemas.microsoft.com/office/powerpoint/2010/main" val="72122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72C8-29B8-7A1C-9F35-A92BB7E9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35565"/>
            <a:ext cx="9238434" cy="857559"/>
          </a:xfrm>
        </p:spPr>
        <p:txBody>
          <a:bodyPr/>
          <a:lstStyle/>
          <a:p>
            <a:r>
              <a:rPr lang="en-US"/>
              <a:t>Design Basis</a:t>
            </a:r>
          </a:p>
        </p:txBody>
      </p:sp>
      <p:pic>
        <p:nvPicPr>
          <p:cNvPr id="7" name="Content Placeholder 6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525BC39-9AC7-8EC1-5BBA-EF78A7635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7312" y="1230217"/>
            <a:ext cx="10071134" cy="537990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A076-262D-6711-6D05-F74DFC03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BFDE-2248-4833-AC86-097B05CC5C2D}" type="datetime1"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B1253-0588-91C4-C24D-C29EE954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31FAC-08DB-1E2B-9588-6CF77D3C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8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49BD-BEA1-2BEE-6C5A-669FC46DF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37" y="416"/>
            <a:ext cx="9238434" cy="857559"/>
          </a:xfrm>
        </p:spPr>
        <p:txBody>
          <a:bodyPr/>
          <a:lstStyle/>
          <a:p>
            <a:r>
              <a:rPr lang="en-US" dirty="0"/>
              <a:t>The Initial Design</a:t>
            </a: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44327A-68D2-11A7-D691-5C403F11E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217" y="1012658"/>
            <a:ext cx="9622868" cy="53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9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566F-9819-C13E-1155-4A99EC4A5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416"/>
            <a:ext cx="9238434" cy="857559"/>
          </a:xfrm>
        </p:spPr>
        <p:txBody>
          <a:bodyPr/>
          <a:lstStyle/>
          <a:p>
            <a:r>
              <a:rPr lang="en-US" dirty="0"/>
              <a:t>Revision One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A96AD-781A-4646-7575-EF8643EF2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160" y="1067158"/>
            <a:ext cx="9541520" cy="538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06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35573-07AC-A5CE-71D6-1433526D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-2305"/>
            <a:ext cx="9238434" cy="857559"/>
          </a:xfrm>
        </p:spPr>
        <p:txBody>
          <a:bodyPr/>
          <a:lstStyle/>
          <a:p>
            <a:r>
              <a:rPr lang="en-US" dirty="0"/>
              <a:t>Final Design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908A68-199D-3285-06A2-24F4DA318D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18" y="857250"/>
            <a:ext cx="11874455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8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1285EB-04D1-73F1-D11C-21DEE92A3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009" y="0"/>
            <a:ext cx="10166865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E6424C-26F8-8181-0625-6A1083275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23" y="3723"/>
            <a:ext cx="12196197" cy="8575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D3A40"/>
                </a:solidFill>
              </a:rPr>
              <a:t>ERD</a:t>
            </a:r>
          </a:p>
        </p:txBody>
      </p:sp>
    </p:spTree>
    <p:extLst>
      <p:ext uri="{BB962C8B-B14F-4D97-AF65-F5344CB8AC3E}">
        <p14:creationId xmlns:p14="http://schemas.microsoft.com/office/powerpoint/2010/main" val="311908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1094-C29C-55A6-7F8C-0991EE43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D0AEA-B865-E1BD-894E-A23CDF297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Compartmentalized file structure</a:t>
            </a:r>
          </a:p>
          <a:p>
            <a:pPr marL="560070" lvl="1" indent="-285750">
              <a:buFont typeface="Arial"/>
              <a:buChar char="•"/>
            </a:pPr>
            <a:r>
              <a:rPr lang="en-US" b="0" dirty="0"/>
              <a:t>Style sheets and functions based on includes</a:t>
            </a:r>
          </a:p>
          <a:p>
            <a:r>
              <a:rPr lang="en-US" dirty="0"/>
              <a:t>Used variables for standardized colors</a:t>
            </a:r>
          </a:p>
          <a:p>
            <a:r>
              <a:rPr lang="en-US" dirty="0"/>
              <a:t>Decided naming conventions early on</a:t>
            </a:r>
          </a:p>
          <a:p>
            <a:r>
              <a:rPr lang="en-US" dirty="0"/>
              <a:t>Strong initial database design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84223180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PortalVTI</vt:lpstr>
      <vt:lpstr>Capstone Project</vt:lpstr>
      <vt:lpstr>Overview</vt:lpstr>
      <vt:lpstr>Timeline</vt:lpstr>
      <vt:lpstr>Design Basis</vt:lpstr>
      <vt:lpstr>The Initial Design</vt:lpstr>
      <vt:lpstr>Revision One</vt:lpstr>
      <vt:lpstr>Final Design</vt:lpstr>
      <vt:lpstr>ERD</vt:lpstr>
      <vt:lpstr>Technical Design</vt:lpstr>
      <vt:lpstr>Obstacles Overcame</vt:lpstr>
      <vt:lpstr>UI Design Lessons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631</cp:revision>
  <dcterms:created xsi:type="dcterms:W3CDTF">2025-09-15T20:04:21Z</dcterms:created>
  <dcterms:modified xsi:type="dcterms:W3CDTF">2025-09-16T13:30:12Z</dcterms:modified>
</cp:coreProperties>
</file>