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4" r:id="rId7"/>
    <p:sldId id="262" r:id="rId8"/>
    <p:sldId id="261" r:id="rId9"/>
    <p:sldId id="271" r:id="rId10"/>
    <p:sldId id="263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F7E96-A9CC-49A0-87FB-4BE5C6C940F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BF18FA-5AF7-4AE9-B868-10F62B5BA95D}">
      <dgm:prSet phldrT="[Text]"/>
      <dgm:spPr/>
      <dgm:t>
        <a:bodyPr/>
        <a:lstStyle/>
        <a:p>
          <a:r>
            <a:rPr lang="en-US" dirty="0"/>
            <a:t>Track</a:t>
          </a:r>
        </a:p>
      </dgm:t>
    </dgm:pt>
    <dgm:pt modelId="{CE47EBF7-3210-4632-816C-315098B8A117}" type="parTrans" cxnId="{5F3C9DD9-F118-4663-9D6B-83E028F86303}">
      <dgm:prSet/>
      <dgm:spPr/>
      <dgm:t>
        <a:bodyPr/>
        <a:lstStyle/>
        <a:p>
          <a:endParaRPr lang="en-US"/>
        </a:p>
      </dgm:t>
    </dgm:pt>
    <dgm:pt modelId="{58BBB541-A15B-454A-BAAD-4CAD4DFDCB5C}" type="sibTrans" cxnId="{5F3C9DD9-F118-4663-9D6B-83E028F86303}">
      <dgm:prSet/>
      <dgm:spPr/>
      <dgm:t>
        <a:bodyPr/>
        <a:lstStyle/>
        <a:p>
          <a:endParaRPr lang="en-US"/>
        </a:p>
      </dgm:t>
    </dgm:pt>
    <dgm:pt modelId="{3ABF225A-8E40-4BBD-89D9-5B7D1B57186F}">
      <dgm:prSet phldrT="[Text]"/>
      <dgm:spPr/>
      <dgm:t>
        <a:bodyPr/>
        <a:lstStyle/>
        <a:p>
          <a:r>
            <a:rPr lang="en-US" dirty="0"/>
            <a:t>Artist</a:t>
          </a:r>
        </a:p>
      </dgm:t>
    </dgm:pt>
    <dgm:pt modelId="{0817AB58-F4D4-4500-9C6C-AC2FDEB44813}" type="parTrans" cxnId="{E73D97D2-8D40-46B1-961D-E2FB13ABE312}">
      <dgm:prSet/>
      <dgm:spPr/>
      <dgm:t>
        <a:bodyPr/>
        <a:lstStyle/>
        <a:p>
          <a:endParaRPr lang="en-US"/>
        </a:p>
      </dgm:t>
    </dgm:pt>
    <dgm:pt modelId="{A241B8E6-E354-4F31-B85D-A908ECB17812}" type="sibTrans" cxnId="{E73D97D2-8D40-46B1-961D-E2FB13ABE312}">
      <dgm:prSet/>
      <dgm:spPr/>
      <dgm:t>
        <a:bodyPr/>
        <a:lstStyle/>
        <a:p>
          <a:endParaRPr lang="en-US"/>
        </a:p>
      </dgm:t>
    </dgm:pt>
    <dgm:pt modelId="{E062344F-ED23-4F13-889A-F114FA156912}">
      <dgm:prSet phldrT="[Text]"/>
      <dgm:spPr/>
      <dgm:t>
        <a:bodyPr/>
        <a:lstStyle/>
        <a:p>
          <a:r>
            <a:rPr lang="en-US" dirty="0"/>
            <a:t>Invoice</a:t>
          </a:r>
        </a:p>
      </dgm:t>
    </dgm:pt>
    <dgm:pt modelId="{37CFC9A1-4680-4801-B666-61F182B4CF9B}" type="parTrans" cxnId="{EB930FCD-0415-405E-B157-309E0E4D64A6}">
      <dgm:prSet/>
      <dgm:spPr/>
      <dgm:t>
        <a:bodyPr/>
        <a:lstStyle/>
        <a:p>
          <a:endParaRPr lang="en-US"/>
        </a:p>
      </dgm:t>
    </dgm:pt>
    <dgm:pt modelId="{04ED57D0-36F2-4283-A685-A3EE3510D31F}" type="sibTrans" cxnId="{EB930FCD-0415-405E-B157-309E0E4D64A6}">
      <dgm:prSet/>
      <dgm:spPr/>
      <dgm:t>
        <a:bodyPr/>
        <a:lstStyle/>
        <a:p>
          <a:endParaRPr lang="en-US"/>
        </a:p>
      </dgm:t>
    </dgm:pt>
    <dgm:pt modelId="{DDA4D553-4546-44DF-A25F-6F752FF3D8B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8EE63D2B-A309-426E-B18D-4764A53850EE}" type="parTrans" cxnId="{EF629C63-78B9-4AE1-999D-68EECD26C60B}">
      <dgm:prSet/>
      <dgm:spPr/>
      <dgm:t>
        <a:bodyPr/>
        <a:lstStyle/>
        <a:p>
          <a:endParaRPr lang="en-US"/>
        </a:p>
      </dgm:t>
    </dgm:pt>
    <dgm:pt modelId="{57FF1B73-15DC-4A4D-B6ED-94E2B140E093}" type="sibTrans" cxnId="{EF629C63-78B9-4AE1-999D-68EECD26C60B}">
      <dgm:prSet/>
      <dgm:spPr/>
      <dgm:t>
        <a:bodyPr/>
        <a:lstStyle/>
        <a:p>
          <a:endParaRPr lang="en-US"/>
        </a:p>
      </dgm:t>
    </dgm:pt>
    <dgm:pt modelId="{B4E6C452-9180-42F0-8ABD-4145AD64A2DB}">
      <dgm:prSet phldrT="[Text]"/>
      <dgm:spPr/>
      <dgm:t>
        <a:bodyPr/>
        <a:lstStyle/>
        <a:p>
          <a:r>
            <a:rPr lang="en-US" dirty="0"/>
            <a:t>Playlist</a:t>
          </a:r>
        </a:p>
      </dgm:t>
    </dgm:pt>
    <dgm:pt modelId="{3BFC5489-64A5-4663-8B3E-1535EEE50D56}" type="parTrans" cxnId="{63F88AC8-9311-4D36-895B-C471ABDC840C}">
      <dgm:prSet/>
      <dgm:spPr/>
      <dgm:t>
        <a:bodyPr/>
        <a:lstStyle/>
        <a:p>
          <a:endParaRPr lang="en-US"/>
        </a:p>
      </dgm:t>
    </dgm:pt>
    <dgm:pt modelId="{2AEF9939-917F-43D7-BA86-43C408B3707B}" type="sibTrans" cxnId="{63F88AC8-9311-4D36-895B-C471ABDC840C}">
      <dgm:prSet/>
      <dgm:spPr/>
      <dgm:t>
        <a:bodyPr/>
        <a:lstStyle/>
        <a:p>
          <a:endParaRPr lang="en-US"/>
        </a:p>
      </dgm:t>
    </dgm:pt>
    <dgm:pt modelId="{7AE549BE-21E0-4731-91D1-71DFCFA9E1A1}">
      <dgm:prSet phldrT="[Text]"/>
      <dgm:spPr/>
      <dgm:t>
        <a:bodyPr/>
        <a:lstStyle/>
        <a:p>
          <a:r>
            <a:rPr lang="en-US" dirty="0"/>
            <a:t>Purchase</a:t>
          </a:r>
        </a:p>
      </dgm:t>
    </dgm:pt>
    <dgm:pt modelId="{90D1FF95-C914-4AAB-ABA9-2019A2B23CA1}" type="parTrans" cxnId="{D4ED003B-54E9-4C74-838D-275C9B0C91AB}">
      <dgm:prSet/>
      <dgm:spPr/>
      <dgm:t>
        <a:bodyPr/>
        <a:lstStyle/>
        <a:p>
          <a:endParaRPr lang="en-US"/>
        </a:p>
      </dgm:t>
    </dgm:pt>
    <dgm:pt modelId="{F28E0B62-50DF-45C5-BDC3-A9C81374A952}" type="sibTrans" cxnId="{D4ED003B-54E9-4C74-838D-275C9B0C91AB}">
      <dgm:prSet/>
      <dgm:spPr/>
      <dgm:t>
        <a:bodyPr/>
        <a:lstStyle/>
        <a:p>
          <a:endParaRPr lang="en-US"/>
        </a:p>
      </dgm:t>
    </dgm:pt>
    <dgm:pt modelId="{3885FD16-4DC7-464D-A291-B3083D79A918}">
      <dgm:prSet phldrT="[Text]"/>
      <dgm:spPr/>
      <dgm:t>
        <a:bodyPr/>
        <a:lstStyle/>
        <a:p>
          <a:r>
            <a:rPr lang="en-US" dirty="0"/>
            <a:t>Album</a:t>
          </a:r>
        </a:p>
      </dgm:t>
    </dgm:pt>
    <dgm:pt modelId="{86B2A979-5B8D-43BC-9F2C-D48F5A09DA27}" type="parTrans" cxnId="{71E7A063-EDB1-4FB7-82E4-893EC1B326A3}">
      <dgm:prSet/>
      <dgm:spPr/>
      <dgm:t>
        <a:bodyPr/>
        <a:lstStyle/>
        <a:p>
          <a:endParaRPr lang="en-US"/>
        </a:p>
      </dgm:t>
    </dgm:pt>
    <dgm:pt modelId="{1D391075-165F-466D-A34B-1961E26A288D}" type="sibTrans" cxnId="{71E7A063-EDB1-4FB7-82E4-893EC1B326A3}">
      <dgm:prSet/>
      <dgm:spPr/>
      <dgm:t>
        <a:bodyPr/>
        <a:lstStyle/>
        <a:p>
          <a:endParaRPr lang="en-US"/>
        </a:p>
      </dgm:t>
    </dgm:pt>
    <dgm:pt modelId="{406C54B7-A2EB-4C9B-9A40-FF42EFE42EB9}" type="pres">
      <dgm:prSet presAssocID="{208F7E96-A9CC-49A0-87FB-4BE5C6C940F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5EA562C-577D-4C5A-B4D6-51354DFA6EDF}" type="pres">
      <dgm:prSet presAssocID="{4CBF18FA-5AF7-4AE9-B868-10F62B5BA95D}" presName="singleCycle" presStyleCnt="0"/>
      <dgm:spPr/>
    </dgm:pt>
    <dgm:pt modelId="{109BF541-93D1-4B74-8FAC-D05CB71F5F28}" type="pres">
      <dgm:prSet presAssocID="{4CBF18FA-5AF7-4AE9-B868-10F62B5BA95D}" presName="singleCenter" presStyleLbl="node1" presStyleIdx="0" presStyleCnt="7">
        <dgm:presLayoutVars>
          <dgm:chMax val="7"/>
          <dgm:chPref val="7"/>
        </dgm:presLayoutVars>
      </dgm:prSet>
      <dgm:spPr/>
    </dgm:pt>
    <dgm:pt modelId="{17D8A4F3-4AED-44C7-80C8-8F65F4064156}" type="pres">
      <dgm:prSet presAssocID="{0817AB58-F4D4-4500-9C6C-AC2FDEB44813}" presName="Name56" presStyleLbl="parChTrans1D2" presStyleIdx="0" presStyleCnt="6"/>
      <dgm:spPr/>
    </dgm:pt>
    <dgm:pt modelId="{7B2689C8-839A-4D0F-83E9-340B9D6D9FFA}" type="pres">
      <dgm:prSet presAssocID="{3ABF225A-8E40-4BBD-89D9-5B7D1B57186F}" presName="text0" presStyleLbl="node1" presStyleIdx="1" presStyleCnt="7">
        <dgm:presLayoutVars>
          <dgm:bulletEnabled val="1"/>
        </dgm:presLayoutVars>
      </dgm:prSet>
      <dgm:spPr/>
    </dgm:pt>
    <dgm:pt modelId="{A428796D-27F7-41EF-A6B3-942B5B61F260}" type="pres">
      <dgm:prSet presAssocID="{3BFC5489-64A5-4663-8B3E-1535EEE50D56}" presName="Name56" presStyleLbl="parChTrans1D2" presStyleIdx="1" presStyleCnt="6"/>
      <dgm:spPr/>
    </dgm:pt>
    <dgm:pt modelId="{AAD66CB4-3FF0-4BEF-AC0E-A5632D47E9FD}" type="pres">
      <dgm:prSet presAssocID="{B4E6C452-9180-42F0-8ABD-4145AD64A2DB}" presName="text0" presStyleLbl="node1" presStyleIdx="2" presStyleCnt="7">
        <dgm:presLayoutVars>
          <dgm:bulletEnabled val="1"/>
        </dgm:presLayoutVars>
      </dgm:prSet>
      <dgm:spPr/>
    </dgm:pt>
    <dgm:pt modelId="{F51E4144-F650-4186-A619-0599A6C0127C}" type="pres">
      <dgm:prSet presAssocID="{90D1FF95-C914-4AAB-ABA9-2019A2B23CA1}" presName="Name56" presStyleLbl="parChTrans1D2" presStyleIdx="2" presStyleCnt="6"/>
      <dgm:spPr/>
    </dgm:pt>
    <dgm:pt modelId="{D0899F7A-EE51-4555-93FC-3F0EC47FDB55}" type="pres">
      <dgm:prSet presAssocID="{7AE549BE-21E0-4731-91D1-71DFCFA9E1A1}" presName="text0" presStyleLbl="node1" presStyleIdx="3" presStyleCnt="7">
        <dgm:presLayoutVars>
          <dgm:bulletEnabled val="1"/>
        </dgm:presLayoutVars>
      </dgm:prSet>
      <dgm:spPr/>
    </dgm:pt>
    <dgm:pt modelId="{3EFAACE1-986F-4406-B9D6-6AFA2C19A533}" type="pres">
      <dgm:prSet presAssocID="{37CFC9A1-4680-4801-B666-61F182B4CF9B}" presName="Name56" presStyleLbl="parChTrans1D2" presStyleIdx="3" presStyleCnt="6"/>
      <dgm:spPr/>
    </dgm:pt>
    <dgm:pt modelId="{8E98D080-FDFA-4CC0-A637-22A009CFE2EF}" type="pres">
      <dgm:prSet presAssocID="{E062344F-ED23-4F13-889A-F114FA156912}" presName="text0" presStyleLbl="node1" presStyleIdx="4" presStyleCnt="7">
        <dgm:presLayoutVars>
          <dgm:bulletEnabled val="1"/>
        </dgm:presLayoutVars>
      </dgm:prSet>
      <dgm:spPr/>
    </dgm:pt>
    <dgm:pt modelId="{148ABF16-39EE-48B8-B005-2BC7DE7ECACC}" type="pres">
      <dgm:prSet presAssocID="{8EE63D2B-A309-426E-B18D-4764A53850EE}" presName="Name56" presStyleLbl="parChTrans1D2" presStyleIdx="4" presStyleCnt="6"/>
      <dgm:spPr/>
    </dgm:pt>
    <dgm:pt modelId="{60772F73-D45C-4569-8BB7-468B99F5BF77}" type="pres">
      <dgm:prSet presAssocID="{DDA4D553-4546-44DF-A25F-6F752FF3D8B9}" presName="text0" presStyleLbl="node1" presStyleIdx="5" presStyleCnt="7">
        <dgm:presLayoutVars>
          <dgm:bulletEnabled val="1"/>
        </dgm:presLayoutVars>
      </dgm:prSet>
      <dgm:spPr/>
    </dgm:pt>
    <dgm:pt modelId="{ACBAF8DB-95D6-428C-A090-EC66A80A6ABA}" type="pres">
      <dgm:prSet presAssocID="{86B2A979-5B8D-43BC-9F2C-D48F5A09DA27}" presName="Name56" presStyleLbl="parChTrans1D2" presStyleIdx="5" presStyleCnt="6"/>
      <dgm:spPr/>
    </dgm:pt>
    <dgm:pt modelId="{D6CA7578-807C-4FD3-9C1F-870F669CB886}" type="pres">
      <dgm:prSet presAssocID="{3885FD16-4DC7-464D-A291-B3083D79A918}" presName="text0" presStyleLbl="node1" presStyleIdx="6" presStyleCnt="7">
        <dgm:presLayoutVars>
          <dgm:bulletEnabled val="1"/>
        </dgm:presLayoutVars>
      </dgm:prSet>
      <dgm:spPr/>
    </dgm:pt>
  </dgm:ptLst>
  <dgm:cxnLst>
    <dgm:cxn modelId="{EB930FCD-0415-405E-B157-309E0E4D64A6}" srcId="{4CBF18FA-5AF7-4AE9-B868-10F62B5BA95D}" destId="{E062344F-ED23-4F13-889A-F114FA156912}" srcOrd="3" destOrd="0" parTransId="{37CFC9A1-4680-4801-B666-61F182B4CF9B}" sibTransId="{04ED57D0-36F2-4283-A685-A3EE3510D31F}"/>
    <dgm:cxn modelId="{4C5A689E-F81A-4591-8EF1-F1876F6E9861}" type="presOf" srcId="{DDA4D553-4546-44DF-A25F-6F752FF3D8B9}" destId="{60772F73-D45C-4569-8BB7-468B99F5BF77}" srcOrd="0" destOrd="0" presId="urn:microsoft.com/office/officeart/2008/layout/RadialCluster"/>
    <dgm:cxn modelId="{87B87748-4A6E-4E98-8878-4A3F5063378E}" type="presOf" srcId="{3ABF225A-8E40-4BBD-89D9-5B7D1B57186F}" destId="{7B2689C8-839A-4D0F-83E9-340B9D6D9FFA}" srcOrd="0" destOrd="0" presId="urn:microsoft.com/office/officeart/2008/layout/RadialCluster"/>
    <dgm:cxn modelId="{DF8BEC49-92D6-48C6-BF6A-DB905DFA9509}" type="presOf" srcId="{3BFC5489-64A5-4663-8B3E-1535EEE50D56}" destId="{A428796D-27F7-41EF-A6B3-942B5B61F260}" srcOrd="0" destOrd="0" presId="urn:microsoft.com/office/officeart/2008/layout/RadialCluster"/>
    <dgm:cxn modelId="{70D90733-9AC3-4AA5-AC24-2471F883810B}" type="presOf" srcId="{8EE63D2B-A309-426E-B18D-4764A53850EE}" destId="{148ABF16-39EE-48B8-B005-2BC7DE7ECACC}" srcOrd="0" destOrd="0" presId="urn:microsoft.com/office/officeart/2008/layout/RadialCluster"/>
    <dgm:cxn modelId="{7BDBFB16-B833-4398-B7F3-797237300517}" type="presOf" srcId="{0817AB58-F4D4-4500-9C6C-AC2FDEB44813}" destId="{17D8A4F3-4AED-44C7-80C8-8F65F4064156}" srcOrd="0" destOrd="0" presId="urn:microsoft.com/office/officeart/2008/layout/RadialCluster"/>
    <dgm:cxn modelId="{71E7A063-EDB1-4FB7-82E4-893EC1B326A3}" srcId="{4CBF18FA-5AF7-4AE9-B868-10F62B5BA95D}" destId="{3885FD16-4DC7-464D-A291-B3083D79A918}" srcOrd="5" destOrd="0" parTransId="{86B2A979-5B8D-43BC-9F2C-D48F5A09DA27}" sibTransId="{1D391075-165F-466D-A34B-1961E26A288D}"/>
    <dgm:cxn modelId="{63F0CC29-8FE3-47F3-B028-F07EB5686E07}" type="presOf" srcId="{7AE549BE-21E0-4731-91D1-71DFCFA9E1A1}" destId="{D0899F7A-EE51-4555-93FC-3F0EC47FDB55}" srcOrd="0" destOrd="0" presId="urn:microsoft.com/office/officeart/2008/layout/RadialCluster"/>
    <dgm:cxn modelId="{4BEB143E-E9EB-461D-B39D-AC1AF7F65202}" type="presOf" srcId="{B4E6C452-9180-42F0-8ABD-4145AD64A2DB}" destId="{AAD66CB4-3FF0-4BEF-AC0E-A5632D47E9FD}" srcOrd="0" destOrd="0" presId="urn:microsoft.com/office/officeart/2008/layout/RadialCluster"/>
    <dgm:cxn modelId="{1190DCED-412B-49B7-8046-64508E0561E6}" type="presOf" srcId="{3885FD16-4DC7-464D-A291-B3083D79A918}" destId="{D6CA7578-807C-4FD3-9C1F-870F669CB886}" srcOrd="0" destOrd="0" presId="urn:microsoft.com/office/officeart/2008/layout/RadialCluster"/>
    <dgm:cxn modelId="{E73D97D2-8D40-46B1-961D-E2FB13ABE312}" srcId="{4CBF18FA-5AF7-4AE9-B868-10F62B5BA95D}" destId="{3ABF225A-8E40-4BBD-89D9-5B7D1B57186F}" srcOrd="0" destOrd="0" parTransId="{0817AB58-F4D4-4500-9C6C-AC2FDEB44813}" sibTransId="{A241B8E6-E354-4F31-B85D-A908ECB17812}"/>
    <dgm:cxn modelId="{62DE1965-9E53-470A-9D43-C91A88E7EAF7}" type="presOf" srcId="{86B2A979-5B8D-43BC-9F2C-D48F5A09DA27}" destId="{ACBAF8DB-95D6-428C-A090-EC66A80A6ABA}" srcOrd="0" destOrd="0" presId="urn:microsoft.com/office/officeart/2008/layout/RadialCluster"/>
    <dgm:cxn modelId="{5F3C9DD9-F118-4663-9D6B-83E028F86303}" srcId="{208F7E96-A9CC-49A0-87FB-4BE5C6C940FC}" destId="{4CBF18FA-5AF7-4AE9-B868-10F62B5BA95D}" srcOrd="0" destOrd="0" parTransId="{CE47EBF7-3210-4632-816C-315098B8A117}" sibTransId="{58BBB541-A15B-454A-BAAD-4CAD4DFDCB5C}"/>
    <dgm:cxn modelId="{243BA6C5-2EB1-4992-8460-BD3564EB38DE}" type="presOf" srcId="{37CFC9A1-4680-4801-B666-61F182B4CF9B}" destId="{3EFAACE1-986F-4406-B9D6-6AFA2C19A533}" srcOrd="0" destOrd="0" presId="urn:microsoft.com/office/officeart/2008/layout/RadialCluster"/>
    <dgm:cxn modelId="{39783AA4-EEF8-426D-AEFA-EA0C4B3962AD}" type="presOf" srcId="{208F7E96-A9CC-49A0-87FB-4BE5C6C940FC}" destId="{406C54B7-A2EB-4C9B-9A40-FF42EFE42EB9}" srcOrd="0" destOrd="0" presId="urn:microsoft.com/office/officeart/2008/layout/RadialCluster"/>
    <dgm:cxn modelId="{EF629C63-78B9-4AE1-999D-68EECD26C60B}" srcId="{4CBF18FA-5AF7-4AE9-B868-10F62B5BA95D}" destId="{DDA4D553-4546-44DF-A25F-6F752FF3D8B9}" srcOrd="4" destOrd="0" parTransId="{8EE63D2B-A309-426E-B18D-4764A53850EE}" sibTransId="{57FF1B73-15DC-4A4D-B6ED-94E2B140E093}"/>
    <dgm:cxn modelId="{C8511CF5-C102-4859-8D63-E5ACE24CABFF}" type="presOf" srcId="{4CBF18FA-5AF7-4AE9-B868-10F62B5BA95D}" destId="{109BF541-93D1-4B74-8FAC-D05CB71F5F28}" srcOrd="0" destOrd="0" presId="urn:microsoft.com/office/officeart/2008/layout/RadialCluster"/>
    <dgm:cxn modelId="{1798D8AC-A580-47F0-939B-A59CB3D70C0B}" type="presOf" srcId="{E062344F-ED23-4F13-889A-F114FA156912}" destId="{8E98D080-FDFA-4CC0-A637-22A009CFE2EF}" srcOrd="0" destOrd="0" presId="urn:microsoft.com/office/officeart/2008/layout/RadialCluster"/>
    <dgm:cxn modelId="{DFC355DD-0F28-4D81-95E0-C7303ADBFCD2}" type="presOf" srcId="{90D1FF95-C914-4AAB-ABA9-2019A2B23CA1}" destId="{F51E4144-F650-4186-A619-0599A6C0127C}" srcOrd="0" destOrd="0" presId="urn:microsoft.com/office/officeart/2008/layout/RadialCluster"/>
    <dgm:cxn modelId="{63F88AC8-9311-4D36-895B-C471ABDC840C}" srcId="{4CBF18FA-5AF7-4AE9-B868-10F62B5BA95D}" destId="{B4E6C452-9180-42F0-8ABD-4145AD64A2DB}" srcOrd="1" destOrd="0" parTransId="{3BFC5489-64A5-4663-8B3E-1535EEE50D56}" sibTransId="{2AEF9939-917F-43D7-BA86-43C408B3707B}"/>
    <dgm:cxn modelId="{D4ED003B-54E9-4C74-838D-275C9B0C91AB}" srcId="{4CBF18FA-5AF7-4AE9-B868-10F62B5BA95D}" destId="{7AE549BE-21E0-4731-91D1-71DFCFA9E1A1}" srcOrd="2" destOrd="0" parTransId="{90D1FF95-C914-4AAB-ABA9-2019A2B23CA1}" sibTransId="{F28E0B62-50DF-45C5-BDC3-A9C81374A952}"/>
    <dgm:cxn modelId="{B40EAF6B-840F-4C6A-AAA7-69EB0A354B5D}" type="presParOf" srcId="{406C54B7-A2EB-4C9B-9A40-FF42EFE42EB9}" destId="{05EA562C-577D-4C5A-B4D6-51354DFA6EDF}" srcOrd="0" destOrd="0" presId="urn:microsoft.com/office/officeart/2008/layout/RadialCluster"/>
    <dgm:cxn modelId="{74EACB7F-5200-492D-B199-07FBF704A0A2}" type="presParOf" srcId="{05EA562C-577D-4C5A-B4D6-51354DFA6EDF}" destId="{109BF541-93D1-4B74-8FAC-D05CB71F5F28}" srcOrd="0" destOrd="0" presId="urn:microsoft.com/office/officeart/2008/layout/RadialCluster"/>
    <dgm:cxn modelId="{31B0BCCD-4D9C-4FD8-BF28-0204751ACC9E}" type="presParOf" srcId="{05EA562C-577D-4C5A-B4D6-51354DFA6EDF}" destId="{17D8A4F3-4AED-44C7-80C8-8F65F4064156}" srcOrd="1" destOrd="0" presId="urn:microsoft.com/office/officeart/2008/layout/RadialCluster"/>
    <dgm:cxn modelId="{9DFB1108-A185-4656-B25B-89E495627400}" type="presParOf" srcId="{05EA562C-577D-4C5A-B4D6-51354DFA6EDF}" destId="{7B2689C8-839A-4D0F-83E9-340B9D6D9FFA}" srcOrd="2" destOrd="0" presId="urn:microsoft.com/office/officeart/2008/layout/RadialCluster"/>
    <dgm:cxn modelId="{69CC84A1-F231-40D3-ADC1-5F2092C95B10}" type="presParOf" srcId="{05EA562C-577D-4C5A-B4D6-51354DFA6EDF}" destId="{A428796D-27F7-41EF-A6B3-942B5B61F260}" srcOrd="3" destOrd="0" presId="urn:microsoft.com/office/officeart/2008/layout/RadialCluster"/>
    <dgm:cxn modelId="{83B37EAE-AE59-4696-AE1A-A0DB676A3839}" type="presParOf" srcId="{05EA562C-577D-4C5A-B4D6-51354DFA6EDF}" destId="{AAD66CB4-3FF0-4BEF-AC0E-A5632D47E9FD}" srcOrd="4" destOrd="0" presId="urn:microsoft.com/office/officeart/2008/layout/RadialCluster"/>
    <dgm:cxn modelId="{878F6C06-5037-439B-A341-6E820AEA3B6F}" type="presParOf" srcId="{05EA562C-577D-4C5A-B4D6-51354DFA6EDF}" destId="{F51E4144-F650-4186-A619-0599A6C0127C}" srcOrd="5" destOrd="0" presId="urn:microsoft.com/office/officeart/2008/layout/RadialCluster"/>
    <dgm:cxn modelId="{AFB77AC7-455D-4B78-810C-B5815CA4552D}" type="presParOf" srcId="{05EA562C-577D-4C5A-B4D6-51354DFA6EDF}" destId="{D0899F7A-EE51-4555-93FC-3F0EC47FDB55}" srcOrd="6" destOrd="0" presId="urn:microsoft.com/office/officeart/2008/layout/RadialCluster"/>
    <dgm:cxn modelId="{E623DB12-59E9-4C7A-810E-A7BC2C26EF0C}" type="presParOf" srcId="{05EA562C-577D-4C5A-B4D6-51354DFA6EDF}" destId="{3EFAACE1-986F-4406-B9D6-6AFA2C19A533}" srcOrd="7" destOrd="0" presId="urn:microsoft.com/office/officeart/2008/layout/RadialCluster"/>
    <dgm:cxn modelId="{037B3F87-C953-446C-A46C-EF274D2D24DA}" type="presParOf" srcId="{05EA562C-577D-4C5A-B4D6-51354DFA6EDF}" destId="{8E98D080-FDFA-4CC0-A637-22A009CFE2EF}" srcOrd="8" destOrd="0" presId="urn:microsoft.com/office/officeart/2008/layout/RadialCluster"/>
    <dgm:cxn modelId="{23AC88B1-1AF4-45A0-A43D-7924F5DE2E4C}" type="presParOf" srcId="{05EA562C-577D-4C5A-B4D6-51354DFA6EDF}" destId="{148ABF16-39EE-48B8-B005-2BC7DE7ECACC}" srcOrd="9" destOrd="0" presId="urn:microsoft.com/office/officeart/2008/layout/RadialCluster"/>
    <dgm:cxn modelId="{8B81AD77-743D-4AB5-9D8F-32885E9F32BB}" type="presParOf" srcId="{05EA562C-577D-4C5A-B4D6-51354DFA6EDF}" destId="{60772F73-D45C-4569-8BB7-468B99F5BF77}" srcOrd="10" destOrd="0" presId="urn:microsoft.com/office/officeart/2008/layout/RadialCluster"/>
    <dgm:cxn modelId="{E80D3832-930C-44FD-BF58-6B7E93EC38CB}" type="presParOf" srcId="{05EA562C-577D-4C5A-B4D6-51354DFA6EDF}" destId="{ACBAF8DB-95D6-428C-A090-EC66A80A6ABA}" srcOrd="11" destOrd="0" presId="urn:microsoft.com/office/officeart/2008/layout/RadialCluster"/>
    <dgm:cxn modelId="{BBD98F13-CB95-463F-998E-584B19EE491B}" type="presParOf" srcId="{05EA562C-577D-4C5A-B4D6-51354DFA6EDF}" destId="{D6CA7578-807C-4FD3-9C1F-870F669CB886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957FEF-C9CA-45D8-987F-E820BCF3E81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5E033C5-3EE1-44D0-8F36-A1FB404B6706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D951931D-7EF1-48C2-9DF2-1864D6B3316A}" type="parTrans" cxnId="{4BD46007-6BDA-4FAD-9B15-81166560879F}">
      <dgm:prSet/>
      <dgm:spPr/>
      <dgm:t>
        <a:bodyPr/>
        <a:lstStyle/>
        <a:p>
          <a:endParaRPr lang="en-US"/>
        </a:p>
      </dgm:t>
    </dgm:pt>
    <dgm:pt modelId="{A1455EEC-ACD3-4CC9-B388-771C8F243D98}" type="sibTrans" cxnId="{4BD46007-6BDA-4FAD-9B15-81166560879F}">
      <dgm:prSet/>
      <dgm:spPr/>
      <dgm:t>
        <a:bodyPr/>
        <a:lstStyle/>
        <a:p>
          <a:endParaRPr lang="en-US"/>
        </a:p>
      </dgm:t>
    </dgm:pt>
    <dgm:pt modelId="{E20972CF-EF08-4AC9-81BD-CBCF6717B600}">
      <dgm:prSet phldrT="[Text]"/>
      <dgm:spPr/>
      <dgm:t>
        <a:bodyPr/>
        <a:lstStyle/>
        <a:p>
          <a:r>
            <a:rPr lang="en-US" dirty="0"/>
            <a:t>Sort</a:t>
          </a:r>
        </a:p>
      </dgm:t>
    </dgm:pt>
    <dgm:pt modelId="{63C39ED4-BA7F-48C0-8F6E-BF63AA77458D}" type="parTrans" cxnId="{A2C8106D-10A8-436B-894F-2AE50DF472A1}">
      <dgm:prSet/>
      <dgm:spPr/>
      <dgm:t>
        <a:bodyPr/>
        <a:lstStyle/>
        <a:p>
          <a:endParaRPr lang="en-US"/>
        </a:p>
      </dgm:t>
    </dgm:pt>
    <dgm:pt modelId="{80CDA748-EAB7-4652-A916-C7AB847261A2}" type="sibTrans" cxnId="{A2C8106D-10A8-436B-894F-2AE50DF472A1}">
      <dgm:prSet/>
      <dgm:spPr/>
      <dgm:t>
        <a:bodyPr/>
        <a:lstStyle/>
        <a:p>
          <a:endParaRPr lang="en-US"/>
        </a:p>
      </dgm:t>
    </dgm:pt>
    <dgm:pt modelId="{16F8E5EB-4719-4FDE-98E5-C0A3B273F9C2}">
      <dgm:prSet phldrT="[Text]"/>
      <dgm:spPr/>
      <dgm:t>
        <a:bodyPr/>
        <a:lstStyle/>
        <a:p>
          <a:r>
            <a:rPr lang="en-US" dirty="0"/>
            <a:t>Columns</a:t>
          </a:r>
        </a:p>
      </dgm:t>
    </dgm:pt>
    <dgm:pt modelId="{F331CB2C-E4A1-459A-98A1-A4761873BAE2}" type="parTrans" cxnId="{470BD76D-C1CA-4C79-BA06-B5B980C235B3}">
      <dgm:prSet/>
      <dgm:spPr/>
      <dgm:t>
        <a:bodyPr/>
        <a:lstStyle/>
        <a:p>
          <a:endParaRPr lang="en-US"/>
        </a:p>
      </dgm:t>
    </dgm:pt>
    <dgm:pt modelId="{C35A004D-A320-4D9F-BB11-448481B18D46}" type="sibTrans" cxnId="{470BD76D-C1CA-4C79-BA06-B5B980C235B3}">
      <dgm:prSet/>
      <dgm:spPr/>
      <dgm:t>
        <a:bodyPr/>
        <a:lstStyle/>
        <a:p>
          <a:endParaRPr lang="en-US"/>
        </a:p>
      </dgm:t>
    </dgm:pt>
    <dgm:pt modelId="{8055CB56-93C9-46B4-BB7A-2EF4DB09D68F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85B7EBA8-BA5C-4238-8717-96E9CC0B8407}" type="parTrans" cxnId="{55BEF0F9-1EF4-433C-8B6A-ADEBAAB8AD7D}">
      <dgm:prSet/>
      <dgm:spPr/>
      <dgm:t>
        <a:bodyPr/>
        <a:lstStyle/>
        <a:p>
          <a:endParaRPr lang="en-US"/>
        </a:p>
      </dgm:t>
    </dgm:pt>
    <dgm:pt modelId="{96E2C739-34F2-4654-9E3D-F8FA8FF4B0CF}" type="sibTrans" cxnId="{55BEF0F9-1EF4-433C-8B6A-ADEBAAB8AD7D}">
      <dgm:prSet/>
      <dgm:spPr/>
      <dgm:t>
        <a:bodyPr/>
        <a:lstStyle/>
        <a:p>
          <a:endParaRPr lang="en-US"/>
        </a:p>
      </dgm:t>
    </dgm:pt>
    <dgm:pt modelId="{DA465A96-082F-495E-A814-964B768CAD56}">
      <dgm:prSet phldrT="[Text]"/>
      <dgm:spPr/>
      <dgm:t>
        <a:bodyPr/>
        <a:lstStyle/>
        <a:p>
          <a:r>
            <a:rPr lang="en-US" dirty="0"/>
            <a:t>All</a:t>
          </a:r>
        </a:p>
      </dgm:t>
    </dgm:pt>
    <dgm:pt modelId="{2BA5B736-B619-43BE-912D-61061DAA1ACC}" type="parTrans" cxnId="{0672FE23-4D42-4283-B9DE-E6C78A721858}">
      <dgm:prSet/>
      <dgm:spPr/>
      <dgm:t>
        <a:bodyPr/>
        <a:lstStyle/>
        <a:p>
          <a:endParaRPr lang="en-US"/>
        </a:p>
      </dgm:t>
    </dgm:pt>
    <dgm:pt modelId="{26943A25-1887-4FE8-81A4-24DC5B2FD47F}" type="sibTrans" cxnId="{0672FE23-4D42-4283-B9DE-E6C78A721858}">
      <dgm:prSet/>
      <dgm:spPr/>
      <dgm:t>
        <a:bodyPr/>
        <a:lstStyle/>
        <a:p>
          <a:endParaRPr lang="en-US"/>
        </a:p>
      </dgm:t>
    </dgm:pt>
    <dgm:pt modelId="{15004324-B8B0-4AEA-85B7-8A4D42527E87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6CF7212F-9F41-4277-9A60-FAC237A853DD}" type="parTrans" cxnId="{F4A445D6-CBE2-4E9C-9C93-C2F8FFE743A3}">
      <dgm:prSet/>
      <dgm:spPr/>
      <dgm:t>
        <a:bodyPr/>
        <a:lstStyle/>
        <a:p>
          <a:endParaRPr lang="en-US"/>
        </a:p>
      </dgm:t>
    </dgm:pt>
    <dgm:pt modelId="{4089C182-53EE-4A9C-BA90-72ABC381440E}" type="sibTrans" cxnId="{F4A445D6-CBE2-4E9C-9C93-C2F8FFE743A3}">
      <dgm:prSet/>
      <dgm:spPr/>
      <dgm:t>
        <a:bodyPr/>
        <a:lstStyle/>
        <a:p>
          <a:endParaRPr lang="en-US"/>
        </a:p>
      </dgm:t>
    </dgm:pt>
    <dgm:pt modelId="{7A7F7209-41F9-4F93-B99B-18A7B96CDBDC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B47BE1D8-47F6-465A-847D-353608747125}" type="parTrans" cxnId="{2F0447A7-8A4D-4E3B-9BC8-1CD58255346B}">
      <dgm:prSet/>
      <dgm:spPr/>
      <dgm:t>
        <a:bodyPr/>
        <a:lstStyle/>
        <a:p>
          <a:endParaRPr lang="en-US"/>
        </a:p>
      </dgm:t>
    </dgm:pt>
    <dgm:pt modelId="{E729D40B-1A8D-4CAF-955B-F0D8AE448A14}" type="sibTrans" cxnId="{2F0447A7-8A4D-4E3B-9BC8-1CD58255346B}">
      <dgm:prSet/>
      <dgm:spPr/>
      <dgm:t>
        <a:bodyPr/>
        <a:lstStyle/>
        <a:p>
          <a:endParaRPr lang="en-US"/>
        </a:p>
      </dgm:t>
    </dgm:pt>
    <dgm:pt modelId="{11EFC0F8-F5B0-47C2-91F6-B4A8A4B088C2}">
      <dgm:prSet phldrT="[Text]"/>
      <dgm:spPr/>
      <dgm:t>
        <a:bodyPr/>
        <a:lstStyle/>
        <a:p>
          <a:r>
            <a:rPr lang="en-US" dirty="0"/>
            <a:t>Multiple Tables</a:t>
          </a:r>
        </a:p>
      </dgm:t>
    </dgm:pt>
    <dgm:pt modelId="{A4890D2F-5B3A-423F-B453-F2E9EFED0968}" type="parTrans" cxnId="{37CA24C5-597C-4FF8-9865-DC4BF6B26161}">
      <dgm:prSet/>
      <dgm:spPr/>
      <dgm:t>
        <a:bodyPr/>
        <a:lstStyle/>
        <a:p>
          <a:endParaRPr lang="en-US"/>
        </a:p>
      </dgm:t>
    </dgm:pt>
    <dgm:pt modelId="{FF9AB43A-A4BD-4C80-96CF-D9F6953C4D22}" type="sibTrans" cxnId="{37CA24C5-597C-4FF8-9865-DC4BF6B26161}">
      <dgm:prSet/>
      <dgm:spPr/>
      <dgm:t>
        <a:bodyPr/>
        <a:lstStyle/>
        <a:p>
          <a:endParaRPr lang="en-US"/>
        </a:p>
      </dgm:t>
    </dgm:pt>
    <dgm:pt modelId="{8C254164-2008-44EE-8531-98B6D895DBC5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4D1CB17C-AF66-4BED-BAEA-A6E501EACFDD}" type="parTrans" cxnId="{C5C36DC4-0B93-4A03-909A-2FD469882556}">
      <dgm:prSet/>
      <dgm:spPr/>
      <dgm:t>
        <a:bodyPr/>
        <a:lstStyle/>
        <a:p>
          <a:endParaRPr lang="en-US"/>
        </a:p>
      </dgm:t>
    </dgm:pt>
    <dgm:pt modelId="{ED3FC438-76C3-424E-982A-EC3F7E4C1BC7}" type="sibTrans" cxnId="{C5C36DC4-0B93-4A03-909A-2FD469882556}">
      <dgm:prSet/>
      <dgm:spPr/>
      <dgm:t>
        <a:bodyPr/>
        <a:lstStyle/>
        <a:p>
          <a:endParaRPr lang="en-US"/>
        </a:p>
      </dgm:t>
    </dgm:pt>
    <dgm:pt modelId="{CEEA076E-855F-45F1-BC00-EF53001307B9}">
      <dgm:prSet phldrT="[Text]"/>
      <dgm:spPr/>
      <dgm:t>
        <a:bodyPr/>
        <a:lstStyle/>
        <a:p>
          <a:r>
            <a:rPr lang="en-US" dirty="0"/>
            <a:t>Equality</a:t>
          </a:r>
        </a:p>
      </dgm:t>
    </dgm:pt>
    <dgm:pt modelId="{F8197B74-0269-43F1-888F-597174F3BAA5}" type="parTrans" cxnId="{AB0744C8-CD56-4660-876C-DB6E95E4650F}">
      <dgm:prSet/>
      <dgm:spPr/>
      <dgm:t>
        <a:bodyPr/>
        <a:lstStyle/>
        <a:p>
          <a:endParaRPr lang="en-US"/>
        </a:p>
      </dgm:t>
    </dgm:pt>
    <dgm:pt modelId="{600E90B6-684C-42AA-A6A2-4F6A0C885FA0}" type="sibTrans" cxnId="{AB0744C8-CD56-4660-876C-DB6E95E4650F}">
      <dgm:prSet/>
      <dgm:spPr/>
      <dgm:t>
        <a:bodyPr/>
        <a:lstStyle/>
        <a:p>
          <a:endParaRPr lang="en-US"/>
        </a:p>
      </dgm:t>
    </dgm:pt>
    <dgm:pt modelId="{5B6B2EFB-412A-4EB6-B927-886E247E39A9}">
      <dgm:prSet phldrT="[Text]"/>
      <dgm:spPr/>
      <dgm:t>
        <a:bodyPr/>
        <a:lstStyle/>
        <a:p>
          <a:r>
            <a:rPr lang="en-US" dirty="0"/>
            <a:t>Similarity</a:t>
          </a:r>
        </a:p>
      </dgm:t>
    </dgm:pt>
    <dgm:pt modelId="{D168AB58-B193-497A-B649-985A6A77550D}" type="parTrans" cxnId="{4E731E5A-00CF-4BC7-85E6-F5359C9C4CF3}">
      <dgm:prSet/>
      <dgm:spPr/>
      <dgm:t>
        <a:bodyPr/>
        <a:lstStyle/>
        <a:p>
          <a:endParaRPr lang="en-US"/>
        </a:p>
      </dgm:t>
    </dgm:pt>
    <dgm:pt modelId="{B214FC1B-9A0C-45DA-93A1-BAA7D9191711}" type="sibTrans" cxnId="{4E731E5A-00CF-4BC7-85E6-F5359C9C4CF3}">
      <dgm:prSet/>
      <dgm:spPr/>
      <dgm:t>
        <a:bodyPr/>
        <a:lstStyle/>
        <a:p>
          <a:endParaRPr lang="en-US"/>
        </a:p>
      </dgm:t>
    </dgm:pt>
    <dgm:pt modelId="{B47FA356-1BEE-4400-9B1B-A9D7854327F2}">
      <dgm:prSet phldrT="[Text]"/>
      <dgm:spPr/>
      <dgm:t>
        <a:bodyPr/>
        <a:lstStyle/>
        <a:p>
          <a:r>
            <a:rPr lang="en-US" dirty="0"/>
            <a:t>Boolean Expression</a:t>
          </a:r>
        </a:p>
      </dgm:t>
    </dgm:pt>
    <dgm:pt modelId="{D5288942-9024-452B-A6DD-CCD15CFF0910}" type="parTrans" cxnId="{2F353D6E-81CA-4AC0-B237-43246E592783}">
      <dgm:prSet/>
      <dgm:spPr/>
      <dgm:t>
        <a:bodyPr/>
        <a:lstStyle/>
        <a:p>
          <a:endParaRPr lang="en-US"/>
        </a:p>
      </dgm:t>
    </dgm:pt>
    <dgm:pt modelId="{8AC58793-98E3-40A1-8710-EC69B7FAD0EE}" type="sibTrans" cxnId="{2F353D6E-81CA-4AC0-B237-43246E592783}">
      <dgm:prSet/>
      <dgm:spPr/>
      <dgm:t>
        <a:bodyPr/>
        <a:lstStyle/>
        <a:p>
          <a:endParaRPr lang="en-US"/>
        </a:p>
      </dgm:t>
    </dgm:pt>
    <dgm:pt modelId="{41E3F406-CD01-4832-ACE0-9ED45A207DBF}">
      <dgm:prSet phldrT="[Text]"/>
      <dgm:spPr/>
      <dgm:t>
        <a:bodyPr/>
        <a:lstStyle/>
        <a:p>
          <a:r>
            <a:rPr lang="en-US" dirty="0"/>
            <a:t>Ascending</a:t>
          </a:r>
        </a:p>
      </dgm:t>
    </dgm:pt>
    <dgm:pt modelId="{0092D48A-B9A9-4752-B583-12BCCF3BF97B}" type="parTrans" cxnId="{F98BE8B4-F71B-4F24-8FB9-A617F33803D7}">
      <dgm:prSet/>
      <dgm:spPr/>
      <dgm:t>
        <a:bodyPr/>
        <a:lstStyle/>
        <a:p>
          <a:endParaRPr lang="en-US"/>
        </a:p>
      </dgm:t>
    </dgm:pt>
    <dgm:pt modelId="{D4E01372-579F-4CF5-8C6B-D9546EDE3D0C}" type="sibTrans" cxnId="{F98BE8B4-F71B-4F24-8FB9-A617F33803D7}">
      <dgm:prSet/>
      <dgm:spPr/>
      <dgm:t>
        <a:bodyPr/>
        <a:lstStyle/>
        <a:p>
          <a:endParaRPr lang="en-US"/>
        </a:p>
      </dgm:t>
    </dgm:pt>
    <dgm:pt modelId="{1CAF9952-1D6A-4AD5-B055-ABC5A48810F2}">
      <dgm:prSet phldrT="[Text]"/>
      <dgm:spPr/>
      <dgm:t>
        <a:bodyPr/>
        <a:lstStyle/>
        <a:p>
          <a:r>
            <a:rPr lang="en-US" dirty="0"/>
            <a:t>Descending</a:t>
          </a:r>
        </a:p>
      </dgm:t>
    </dgm:pt>
    <dgm:pt modelId="{A2BA2DAA-E232-4D77-9A48-A19A5AAA75BE}" type="parTrans" cxnId="{3E0D7902-D7B1-42B2-866A-5E2701F6167B}">
      <dgm:prSet/>
      <dgm:spPr/>
      <dgm:t>
        <a:bodyPr/>
        <a:lstStyle/>
        <a:p>
          <a:endParaRPr lang="en-US"/>
        </a:p>
      </dgm:t>
    </dgm:pt>
    <dgm:pt modelId="{180F5585-D675-4E0D-8FF6-12AAA4ABCBC8}" type="sibTrans" cxnId="{3E0D7902-D7B1-42B2-866A-5E2701F6167B}">
      <dgm:prSet/>
      <dgm:spPr/>
      <dgm:t>
        <a:bodyPr/>
        <a:lstStyle/>
        <a:p>
          <a:endParaRPr lang="en-US"/>
        </a:p>
      </dgm:t>
    </dgm:pt>
    <dgm:pt modelId="{8B56FC52-954E-4EDA-A248-DA5CFD911B35}" type="pres">
      <dgm:prSet presAssocID="{24957FEF-C9CA-45D8-987F-E820BCF3E811}" presName="CompostProcess" presStyleCnt="0">
        <dgm:presLayoutVars>
          <dgm:dir/>
          <dgm:resizeHandles val="exact"/>
        </dgm:presLayoutVars>
      </dgm:prSet>
      <dgm:spPr/>
    </dgm:pt>
    <dgm:pt modelId="{B4698547-21A8-47B8-ADAA-1F0203D594EB}" type="pres">
      <dgm:prSet presAssocID="{24957FEF-C9CA-45D8-987F-E820BCF3E811}" presName="arrow" presStyleLbl="bgShp" presStyleIdx="0" presStyleCnt="1"/>
      <dgm:spPr/>
    </dgm:pt>
    <dgm:pt modelId="{A1448465-7765-4897-A5E9-E1CD1F2E8493}" type="pres">
      <dgm:prSet presAssocID="{24957FEF-C9CA-45D8-987F-E820BCF3E811}" presName="linearProcess" presStyleCnt="0"/>
      <dgm:spPr/>
    </dgm:pt>
    <dgm:pt modelId="{64B32FA7-3CAC-4F18-B06F-A60ED80B4A09}" type="pres">
      <dgm:prSet presAssocID="{25E033C5-3EE1-44D0-8F36-A1FB404B6706}" presName="textNode" presStyleLbl="node1" presStyleIdx="0" presStyleCnt="4">
        <dgm:presLayoutVars>
          <dgm:bulletEnabled val="1"/>
        </dgm:presLayoutVars>
      </dgm:prSet>
      <dgm:spPr/>
    </dgm:pt>
    <dgm:pt modelId="{430FB793-FA98-4376-A603-69AE0B8CDAB5}" type="pres">
      <dgm:prSet presAssocID="{A1455EEC-ACD3-4CC9-B388-771C8F243D98}" presName="sibTrans" presStyleCnt="0"/>
      <dgm:spPr/>
    </dgm:pt>
    <dgm:pt modelId="{BC4109C3-722B-4C0A-AD9A-8D12CA4D015F}" type="pres">
      <dgm:prSet presAssocID="{15004324-B8B0-4AEA-85B7-8A4D42527E87}" presName="textNode" presStyleLbl="node1" presStyleIdx="1" presStyleCnt="4">
        <dgm:presLayoutVars>
          <dgm:bulletEnabled val="1"/>
        </dgm:presLayoutVars>
      </dgm:prSet>
      <dgm:spPr/>
    </dgm:pt>
    <dgm:pt modelId="{7BD06FC4-AAA1-4BDE-9A22-0E98A2BD3BD2}" type="pres">
      <dgm:prSet presAssocID="{4089C182-53EE-4A9C-BA90-72ABC381440E}" presName="sibTrans" presStyleCnt="0"/>
      <dgm:spPr/>
    </dgm:pt>
    <dgm:pt modelId="{CFB8B1FB-E52E-4662-BA96-0781D18FF9CB}" type="pres">
      <dgm:prSet presAssocID="{8C254164-2008-44EE-8531-98B6D895DBC5}" presName="textNode" presStyleLbl="node1" presStyleIdx="2" presStyleCnt="4">
        <dgm:presLayoutVars>
          <dgm:bulletEnabled val="1"/>
        </dgm:presLayoutVars>
      </dgm:prSet>
      <dgm:spPr/>
    </dgm:pt>
    <dgm:pt modelId="{F96ED037-D0A8-4A41-84AD-4841FED373D2}" type="pres">
      <dgm:prSet presAssocID="{ED3FC438-76C3-424E-982A-EC3F7E4C1BC7}" presName="sibTrans" presStyleCnt="0"/>
      <dgm:spPr/>
    </dgm:pt>
    <dgm:pt modelId="{B2FF82BE-AEA3-44C7-A38A-97C5659D5D89}" type="pres">
      <dgm:prSet presAssocID="{E20972CF-EF08-4AC9-81BD-CBCF6717B60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350F069-BD28-49F7-AD11-E579F5911970}" type="presOf" srcId="{5B6B2EFB-412A-4EB6-B927-886E247E39A9}" destId="{CFB8B1FB-E52E-4662-BA96-0781D18FF9CB}" srcOrd="0" destOrd="2" presId="urn:microsoft.com/office/officeart/2005/8/layout/hProcess9"/>
    <dgm:cxn modelId="{3BC65266-01E2-48CD-B09A-E651E98C44EA}" type="presOf" srcId="{16F8E5EB-4719-4FDE-98E5-C0A3B273F9C2}" destId="{64B32FA7-3CAC-4F18-B06F-A60ED80B4A09}" srcOrd="0" destOrd="1" presId="urn:microsoft.com/office/officeart/2005/8/layout/hProcess9"/>
    <dgm:cxn modelId="{55BEF0F9-1EF4-433C-8B6A-ADEBAAB8AD7D}" srcId="{25E033C5-3EE1-44D0-8F36-A1FB404B6706}" destId="{8055CB56-93C9-46B4-BB7A-2EF4DB09D68F}" srcOrd="1" destOrd="0" parTransId="{85B7EBA8-BA5C-4238-8717-96E9CC0B8407}" sibTransId="{96E2C739-34F2-4654-9E3D-F8FA8FF4B0CF}"/>
    <dgm:cxn modelId="{23C6B9B5-E468-4E66-8E65-08E0C1497336}" type="presOf" srcId="{41E3F406-CD01-4832-ACE0-9ED45A207DBF}" destId="{B2FF82BE-AEA3-44C7-A38A-97C5659D5D89}" srcOrd="0" destOrd="1" presId="urn:microsoft.com/office/officeart/2005/8/layout/hProcess9"/>
    <dgm:cxn modelId="{4BD46007-6BDA-4FAD-9B15-81166560879F}" srcId="{24957FEF-C9CA-45D8-987F-E820BCF3E811}" destId="{25E033C5-3EE1-44D0-8F36-A1FB404B6706}" srcOrd="0" destOrd="0" parTransId="{D951931D-7EF1-48C2-9DF2-1864D6B3316A}" sibTransId="{A1455EEC-ACD3-4CC9-B388-771C8F243D98}"/>
    <dgm:cxn modelId="{46CC640E-3F8B-4114-80B8-ABF5CE0F7408}" type="presOf" srcId="{15004324-B8B0-4AEA-85B7-8A4D42527E87}" destId="{BC4109C3-722B-4C0A-AD9A-8D12CA4D015F}" srcOrd="0" destOrd="0" presId="urn:microsoft.com/office/officeart/2005/8/layout/hProcess9"/>
    <dgm:cxn modelId="{0672FE23-4D42-4283-B9DE-E6C78A721858}" srcId="{25E033C5-3EE1-44D0-8F36-A1FB404B6706}" destId="{DA465A96-082F-495E-A814-964B768CAD56}" srcOrd="2" destOrd="0" parTransId="{2BA5B736-B619-43BE-912D-61061DAA1ACC}" sibTransId="{26943A25-1887-4FE8-81A4-24DC5B2FD47F}"/>
    <dgm:cxn modelId="{2F353D6E-81CA-4AC0-B237-43246E592783}" srcId="{8C254164-2008-44EE-8531-98B6D895DBC5}" destId="{B47FA356-1BEE-4400-9B1B-A9D7854327F2}" srcOrd="2" destOrd="0" parTransId="{D5288942-9024-452B-A6DD-CCD15CFF0910}" sibTransId="{8AC58793-98E3-40A1-8710-EC69B7FAD0EE}"/>
    <dgm:cxn modelId="{333D641E-31B0-4D3D-9BFB-DB9C19D0D6F8}" type="presOf" srcId="{B47FA356-1BEE-4400-9B1B-A9D7854327F2}" destId="{CFB8B1FB-E52E-4662-BA96-0781D18FF9CB}" srcOrd="0" destOrd="3" presId="urn:microsoft.com/office/officeart/2005/8/layout/hProcess9"/>
    <dgm:cxn modelId="{8FB4AF32-4D25-4E98-86E1-13984703394B}" type="presOf" srcId="{7A7F7209-41F9-4F93-B99B-18A7B96CDBDC}" destId="{BC4109C3-722B-4C0A-AD9A-8D12CA4D015F}" srcOrd="0" destOrd="1" presId="urn:microsoft.com/office/officeart/2005/8/layout/hProcess9"/>
    <dgm:cxn modelId="{4E731E5A-00CF-4BC7-85E6-F5359C9C4CF3}" srcId="{8C254164-2008-44EE-8531-98B6D895DBC5}" destId="{5B6B2EFB-412A-4EB6-B927-886E247E39A9}" srcOrd="1" destOrd="0" parTransId="{D168AB58-B193-497A-B649-985A6A77550D}" sibTransId="{B214FC1B-9A0C-45DA-93A1-BAA7D9191711}"/>
    <dgm:cxn modelId="{47FEC474-CB14-4C9F-98EA-51A1FE0BC7EB}" type="presOf" srcId="{1CAF9952-1D6A-4AD5-B055-ABC5A48810F2}" destId="{B2FF82BE-AEA3-44C7-A38A-97C5659D5D89}" srcOrd="0" destOrd="2" presId="urn:microsoft.com/office/officeart/2005/8/layout/hProcess9"/>
    <dgm:cxn modelId="{F98BE8B4-F71B-4F24-8FB9-A617F33803D7}" srcId="{E20972CF-EF08-4AC9-81BD-CBCF6717B600}" destId="{41E3F406-CD01-4832-ACE0-9ED45A207DBF}" srcOrd="0" destOrd="0" parTransId="{0092D48A-B9A9-4752-B583-12BCCF3BF97B}" sibTransId="{D4E01372-579F-4CF5-8C6B-D9546EDE3D0C}"/>
    <dgm:cxn modelId="{C5C36DC4-0B93-4A03-909A-2FD469882556}" srcId="{24957FEF-C9CA-45D8-987F-E820BCF3E811}" destId="{8C254164-2008-44EE-8531-98B6D895DBC5}" srcOrd="2" destOrd="0" parTransId="{4D1CB17C-AF66-4BED-BAEA-A6E501EACFDD}" sibTransId="{ED3FC438-76C3-424E-982A-EC3F7E4C1BC7}"/>
    <dgm:cxn modelId="{DBB8C287-80B3-42F3-B604-6C5BA9192632}" type="presOf" srcId="{11EFC0F8-F5B0-47C2-91F6-B4A8A4B088C2}" destId="{BC4109C3-722B-4C0A-AD9A-8D12CA4D015F}" srcOrd="0" destOrd="2" presId="urn:microsoft.com/office/officeart/2005/8/layout/hProcess9"/>
    <dgm:cxn modelId="{D656383B-2826-4DA6-991A-96022AC5BF5A}" type="presOf" srcId="{CEEA076E-855F-45F1-BC00-EF53001307B9}" destId="{CFB8B1FB-E52E-4662-BA96-0781D18FF9CB}" srcOrd="0" destOrd="1" presId="urn:microsoft.com/office/officeart/2005/8/layout/hProcess9"/>
    <dgm:cxn modelId="{F4732615-2FDF-4759-B325-076FC1D29390}" type="presOf" srcId="{DA465A96-082F-495E-A814-964B768CAD56}" destId="{64B32FA7-3CAC-4F18-B06F-A60ED80B4A09}" srcOrd="0" destOrd="3" presId="urn:microsoft.com/office/officeart/2005/8/layout/hProcess9"/>
    <dgm:cxn modelId="{18466F1C-E312-412B-8FBE-6FC4CEAC8A34}" type="presOf" srcId="{8C254164-2008-44EE-8531-98B6D895DBC5}" destId="{CFB8B1FB-E52E-4662-BA96-0781D18FF9CB}" srcOrd="0" destOrd="0" presId="urn:microsoft.com/office/officeart/2005/8/layout/hProcess9"/>
    <dgm:cxn modelId="{3E0D7902-D7B1-42B2-866A-5E2701F6167B}" srcId="{E20972CF-EF08-4AC9-81BD-CBCF6717B600}" destId="{1CAF9952-1D6A-4AD5-B055-ABC5A48810F2}" srcOrd="1" destOrd="0" parTransId="{A2BA2DAA-E232-4D77-9A48-A19A5AAA75BE}" sibTransId="{180F5585-D675-4E0D-8FF6-12AAA4ABCBC8}"/>
    <dgm:cxn modelId="{51269283-3851-4AC3-BAB2-973C59F39C5D}" type="presOf" srcId="{8055CB56-93C9-46B4-BB7A-2EF4DB09D68F}" destId="{64B32FA7-3CAC-4F18-B06F-A60ED80B4A09}" srcOrd="0" destOrd="2" presId="urn:microsoft.com/office/officeart/2005/8/layout/hProcess9"/>
    <dgm:cxn modelId="{A2C8106D-10A8-436B-894F-2AE50DF472A1}" srcId="{24957FEF-C9CA-45D8-987F-E820BCF3E811}" destId="{E20972CF-EF08-4AC9-81BD-CBCF6717B600}" srcOrd="3" destOrd="0" parTransId="{63C39ED4-BA7F-48C0-8F6E-BF63AA77458D}" sibTransId="{80CDA748-EAB7-4652-A916-C7AB847261A2}"/>
    <dgm:cxn modelId="{2F0447A7-8A4D-4E3B-9BC8-1CD58255346B}" srcId="{15004324-B8B0-4AEA-85B7-8A4D42527E87}" destId="{7A7F7209-41F9-4F93-B99B-18A7B96CDBDC}" srcOrd="0" destOrd="0" parTransId="{B47BE1D8-47F6-465A-847D-353608747125}" sibTransId="{E729D40B-1A8D-4CAF-955B-F0D8AE448A14}"/>
    <dgm:cxn modelId="{470BD76D-C1CA-4C79-BA06-B5B980C235B3}" srcId="{25E033C5-3EE1-44D0-8F36-A1FB404B6706}" destId="{16F8E5EB-4719-4FDE-98E5-C0A3B273F9C2}" srcOrd="0" destOrd="0" parTransId="{F331CB2C-E4A1-459A-98A1-A4761873BAE2}" sibTransId="{C35A004D-A320-4D9F-BB11-448481B18D46}"/>
    <dgm:cxn modelId="{404F17E2-FF0E-4B9E-BB4A-D45E0DE414AD}" type="presOf" srcId="{24957FEF-C9CA-45D8-987F-E820BCF3E811}" destId="{8B56FC52-954E-4EDA-A248-DA5CFD911B35}" srcOrd="0" destOrd="0" presId="urn:microsoft.com/office/officeart/2005/8/layout/hProcess9"/>
    <dgm:cxn modelId="{F4A445D6-CBE2-4E9C-9C93-C2F8FFE743A3}" srcId="{24957FEF-C9CA-45D8-987F-E820BCF3E811}" destId="{15004324-B8B0-4AEA-85B7-8A4D42527E87}" srcOrd="1" destOrd="0" parTransId="{6CF7212F-9F41-4277-9A60-FAC237A853DD}" sibTransId="{4089C182-53EE-4A9C-BA90-72ABC381440E}"/>
    <dgm:cxn modelId="{37CA24C5-597C-4FF8-9865-DC4BF6B26161}" srcId="{15004324-B8B0-4AEA-85B7-8A4D42527E87}" destId="{11EFC0F8-F5B0-47C2-91F6-B4A8A4B088C2}" srcOrd="1" destOrd="0" parTransId="{A4890D2F-5B3A-423F-B453-F2E9EFED0968}" sibTransId="{FF9AB43A-A4BD-4C80-96CF-D9F6953C4D22}"/>
    <dgm:cxn modelId="{A76B59B7-6FC1-4218-8613-2ABC6A00C2C1}" type="presOf" srcId="{25E033C5-3EE1-44D0-8F36-A1FB404B6706}" destId="{64B32FA7-3CAC-4F18-B06F-A60ED80B4A09}" srcOrd="0" destOrd="0" presId="urn:microsoft.com/office/officeart/2005/8/layout/hProcess9"/>
    <dgm:cxn modelId="{AB0744C8-CD56-4660-876C-DB6E95E4650F}" srcId="{8C254164-2008-44EE-8531-98B6D895DBC5}" destId="{CEEA076E-855F-45F1-BC00-EF53001307B9}" srcOrd="0" destOrd="0" parTransId="{F8197B74-0269-43F1-888F-597174F3BAA5}" sibTransId="{600E90B6-684C-42AA-A6A2-4F6A0C885FA0}"/>
    <dgm:cxn modelId="{64BCBB2D-F49C-436B-B2D7-AC9DD562D198}" type="presOf" srcId="{E20972CF-EF08-4AC9-81BD-CBCF6717B600}" destId="{B2FF82BE-AEA3-44C7-A38A-97C5659D5D89}" srcOrd="0" destOrd="0" presId="urn:microsoft.com/office/officeart/2005/8/layout/hProcess9"/>
    <dgm:cxn modelId="{C12723C4-2CF8-4872-84D8-59567CE32FE8}" type="presParOf" srcId="{8B56FC52-954E-4EDA-A248-DA5CFD911B35}" destId="{B4698547-21A8-47B8-ADAA-1F0203D594EB}" srcOrd="0" destOrd="0" presId="urn:microsoft.com/office/officeart/2005/8/layout/hProcess9"/>
    <dgm:cxn modelId="{D044F7A6-1A2B-452D-82A6-0C546E6895F9}" type="presParOf" srcId="{8B56FC52-954E-4EDA-A248-DA5CFD911B35}" destId="{A1448465-7765-4897-A5E9-E1CD1F2E8493}" srcOrd="1" destOrd="0" presId="urn:microsoft.com/office/officeart/2005/8/layout/hProcess9"/>
    <dgm:cxn modelId="{1D65EA9B-E6C3-4899-9FA1-A2ECE9C812BB}" type="presParOf" srcId="{A1448465-7765-4897-A5E9-E1CD1F2E8493}" destId="{64B32FA7-3CAC-4F18-B06F-A60ED80B4A09}" srcOrd="0" destOrd="0" presId="urn:microsoft.com/office/officeart/2005/8/layout/hProcess9"/>
    <dgm:cxn modelId="{93D91CB9-7EB3-426B-8A30-50C61D1EAC4E}" type="presParOf" srcId="{A1448465-7765-4897-A5E9-E1CD1F2E8493}" destId="{430FB793-FA98-4376-A603-69AE0B8CDAB5}" srcOrd="1" destOrd="0" presId="urn:microsoft.com/office/officeart/2005/8/layout/hProcess9"/>
    <dgm:cxn modelId="{60080C95-F8B9-4BBA-823E-85B8D2416173}" type="presParOf" srcId="{A1448465-7765-4897-A5E9-E1CD1F2E8493}" destId="{BC4109C3-722B-4C0A-AD9A-8D12CA4D015F}" srcOrd="2" destOrd="0" presId="urn:microsoft.com/office/officeart/2005/8/layout/hProcess9"/>
    <dgm:cxn modelId="{1E7DA99E-4A4F-45D3-AAAE-65AECDCEAE06}" type="presParOf" srcId="{A1448465-7765-4897-A5E9-E1CD1F2E8493}" destId="{7BD06FC4-AAA1-4BDE-9A22-0E98A2BD3BD2}" srcOrd="3" destOrd="0" presId="urn:microsoft.com/office/officeart/2005/8/layout/hProcess9"/>
    <dgm:cxn modelId="{6C6E0300-916C-488F-A9D9-A11B3E5A904E}" type="presParOf" srcId="{A1448465-7765-4897-A5E9-E1CD1F2E8493}" destId="{CFB8B1FB-E52E-4662-BA96-0781D18FF9CB}" srcOrd="4" destOrd="0" presId="urn:microsoft.com/office/officeart/2005/8/layout/hProcess9"/>
    <dgm:cxn modelId="{ABFABFC9-A498-47F1-9623-C86317BEC066}" type="presParOf" srcId="{A1448465-7765-4897-A5E9-E1CD1F2E8493}" destId="{F96ED037-D0A8-4A41-84AD-4841FED373D2}" srcOrd="5" destOrd="0" presId="urn:microsoft.com/office/officeart/2005/8/layout/hProcess9"/>
    <dgm:cxn modelId="{A54D8C9C-9482-46AC-9DBC-6A340548027A}" type="presParOf" srcId="{A1448465-7765-4897-A5E9-E1CD1F2E8493}" destId="{B2FF82BE-AEA3-44C7-A38A-97C5659D5D8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BF541-93D1-4B74-8FAC-D05CB71F5F28}">
      <dsp:nvSpPr>
        <dsp:cNvPr id="0" name=""/>
        <dsp:cNvSpPr/>
      </dsp:nvSpPr>
      <dsp:spPr>
        <a:xfrm>
          <a:off x="2573882" y="1780322"/>
          <a:ext cx="1525990" cy="152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Track</a:t>
          </a:r>
        </a:p>
      </dsp:txBody>
      <dsp:txXfrm>
        <a:off x="2648375" y="1854815"/>
        <a:ext cx="1377004" cy="1377004"/>
      </dsp:txXfrm>
    </dsp:sp>
    <dsp:sp modelId="{17D8A4F3-4AED-44C7-80C8-8F65F4064156}">
      <dsp:nvSpPr>
        <dsp:cNvPr id="0" name=""/>
        <dsp:cNvSpPr/>
      </dsp:nvSpPr>
      <dsp:spPr>
        <a:xfrm rot="16200000">
          <a:off x="2958141" y="1401586"/>
          <a:ext cx="7574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74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689C8-839A-4D0F-83E9-340B9D6D9FFA}">
      <dsp:nvSpPr>
        <dsp:cNvPr id="0" name=""/>
        <dsp:cNvSpPr/>
      </dsp:nvSpPr>
      <dsp:spPr>
        <a:xfrm>
          <a:off x="2825670" y="437"/>
          <a:ext cx="1022413" cy="1022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Artist</a:t>
          </a:r>
        </a:p>
      </dsp:txBody>
      <dsp:txXfrm>
        <a:off x="2875580" y="50347"/>
        <a:ext cx="922593" cy="922593"/>
      </dsp:txXfrm>
    </dsp:sp>
    <dsp:sp modelId="{A428796D-27F7-41EF-A6B3-942B5B61F260}">
      <dsp:nvSpPr>
        <dsp:cNvPr id="0" name=""/>
        <dsp:cNvSpPr/>
      </dsp:nvSpPr>
      <dsp:spPr>
        <a:xfrm rot="19800000">
          <a:off x="4062336" y="1962714"/>
          <a:ext cx="560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0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66CB4-3FF0-4BEF-AC0E-A5632D47E9FD}">
      <dsp:nvSpPr>
        <dsp:cNvPr id="0" name=""/>
        <dsp:cNvSpPr/>
      </dsp:nvSpPr>
      <dsp:spPr>
        <a:xfrm>
          <a:off x="4585151" y="1016274"/>
          <a:ext cx="1022413" cy="1022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Playlist</a:t>
          </a:r>
        </a:p>
      </dsp:txBody>
      <dsp:txXfrm>
        <a:off x="4635061" y="1066184"/>
        <a:ext cx="922593" cy="922593"/>
      </dsp:txXfrm>
    </dsp:sp>
    <dsp:sp modelId="{F51E4144-F650-4186-A619-0599A6C0127C}">
      <dsp:nvSpPr>
        <dsp:cNvPr id="0" name=""/>
        <dsp:cNvSpPr/>
      </dsp:nvSpPr>
      <dsp:spPr>
        <a:xfrm rot="1800000">
          <a:off x="4062336" y="3123921"/>
          <a:ext cx="560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0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99F7A-EE51-4555-93FC-3F0EC47FDB55}">
      <dsp:nvSpPr>
        <dsp:cNvPr id="0" name=""/>
        <dsp:cNvSpPr/>
      </dsp:nvSpPr>
      <dsp:spPr>
        <a:xfrm>
          <a:off x="4585151" y="3047948"/>
          <a:ext cx="1022413" cy="1022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Purchase</a:t>
          </a:r>
        </a:p>
      </dsp:txBody>
      <dsp:txXfrm>
        <a:off x="4635061" y="3097858"/>
        <a:ext cx="922593" cy="922593"/>
      </dsp:txXfrm>
    </dsp:sp>
    <dsp:sp modelId="{3EFAACE1-986F-4406-B9D6-6AFA2C19A533}">
      <dsp:nvSpPr>
        <dsp:cNvPr id="0" name=""/>
        <dsp:cNvSpPr/>
      </dsp:nvSpPr>
      <dsp:spPr>
        <a:xfrm rot="5400000">
          <a:off x="2958141" y="3685049"/>
          <a:ext cx="7574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74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8D080-FDFA-4CC0-A637-22A009CFE2EF}">
      <dsp:nvSpPr>
        <dsp:cNvPr id="0" name=""/>
        <dsp:cNvSpPr/>
      </dsp:nvSpPr>
      <dsp:spPr>
        <a:xfrm>
          <a:off x="2825670" y="4063785"/>
          <a:ext cx="1022413" cy="1022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Invoice</a:t>
          </a:r>
        </a:p>
      </dsp:txBody>
      <dsp:txXfrm>
        <a:off x="2875580" y="4113695"/>
        <a:ext cx="922593" cy="922593"/>
      </dsp:txXfrm>
    </dsp:sp>
    <dsp:sp modelId="{148ABF16-39EE-48B8-B005-2BC7DE7ECACC}">
      <dsp:nvSpPr>
        <dsp:cNvPr id="0" name=""/>
        <dsp:cNvSpPr/>
      </dsp:nvSpPr>
      <dsp:spPr>
        <a:xfrm rot="9000000">
          <a:off x="2051066" y="3123921"/>
          <a:ext cx="560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0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72F73-D45C-4569-8BB7-468B99F5BF77}">
      <dsp:nvSpPr>
        <dsp:cNvPr id="0" name=""/>
        <dsp:cNvSpPr/>
      </dsp:nvSpPr>
      <dsp:spPr>
        <a:xfrm>
          <a:off x="1066189" y="3047948"/>
          <a:ext cx="1022413" cy="1022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User</a:t>
          </a:r>
        </a:p>
      </dsp:txBody>
      <dsp:txXfrm>
        <a:off x="1116099" y="3097858"/>
        <a:ext cx="922593" cy="922593"/>
      </dsp:txXfrm>
    </dsp:sp>
    <dsp:sp modelId="{ACBAF8DB-95D6-428C-A090-EC66A80A6ABA}">
      <dsp:nvSpPr>
        <dsp:cNvPr id="0" name=""/>
        <dsp:cNvSpPr/>
      </dsp:nvSpPr>
      <dsp:spPr>
        <a:xfrm rot="12600000">
          <a:off x="2051066" y="1962714"/>
          <a:ext cx="560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0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A7578-807C-4FD3-9C1F-870F669CB886}">
      <dsp:nvSpPr>
        <dsp:cNvPr id="0" name=""/>
        <dsp:cNvSpPr/>
      </dsp:nvSpPr>
      <dsp:spPr>
        <a:xfrm>
          <a:off x="1066189" y="1016274"/>
          <a:ext cx="1022413" cy="1022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Album</a:t>
          </a:r>
        </a:p>
      </dsp:txBody>
      <dsp:txXfrm>
        <a:off x="1116099" y="1066184"/>
        <a:ext cx="922593" cy="922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8547-21A8-47B8-ADAA-1F0203D594EB}">
      <dsp:nvSpPr>
        <dsp:cNvPr id="0" name=""/>
        <dsp:cNvSpPr/>
      </dsp:nvSpPr>
      <dsp:spPr>
        <a:xfrm>
          <a:off x="788669" y="0"/>
          <a:ext cx="8938260" cy="48782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32FA7-3CAC-4F18-B06F-A60ED80B4A09}">
      <dsp:nvSpPr>
        <dsp:cNvPr id="0" name=""/>
        <dsp:cNvSpPr/>
      </dsp:nvSpPr>
      <dsp:spPr>
        <a:xfrm>
          <a:off x="2567" y="1463475"/>
          <a:ext cx="2353430" cy="195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Columns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Function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All</a:t>
          </a:r>
        </a:p>
      </dsp:txBody>
      <dsp:txXfrm>
        <a:off x="97822" y="1558730"/>
        <a:ext cx="2162920" cy="1760790"/>
      </dsp:txXfrm>
    </dsp:sp>
    <dsp:sp modelId="{BC4109C3-722B-4C0A-AD9A-8D12CA4D015F}">
      <dsp:nvSpPr>
        <dsp:cNvPr id="0" name=""/>
        <dsp:cNvSpPr/>
      </dsp:nvSpPr>
      <dsp:spPr>
        <a:xfrm>
          <a:off x="2721578" y="1463475"/>
          <a:ext cx="2353430" cy="195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Multiple Tables</a:t>
          </a:r>
        </a:p>
      </dsp:txBody>
      <dsp:txXfrm>
        <a:off x="2816833" y="1558730"/>
        <a:ext cx="2162920" cy="1760790"/>
      </dsp:txXfrm>
    </dsp:sp>
    <dsp:sp modelId="{CFB8B1FB-E52E-4662-BA96-0781D18FF9CB}">
      <dsp:nvSpPr>
        <dsp:cNvPr id="0" name=""/>
        <dsp:cNvSpPr/>
      </dsp:nvSpPr>
      <dsp:spPr>
        <a:xfrm>
          <a:off x="5440590" y="1463475"/>
          <a:ext cx="2353430" cy="195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Filter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Equality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Similarity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Boolean Expression</a:t>
          </a:r>
        </a:p>
      </dsp:txBody>
      <dsp:txXfrm>
        <a:off x="5535845" y="1558730"/>
        <a:ext cx="2162920" cy="1760790"/>
      </dsp:txXfrm>
    </dsp:sp>
    <dsp:sp modelId="{B2FF82BE-AEA3-44C7-A38A-97C5659D5D89}">
      <dsp:nvSpPr>
        <dsp:cNvPr id="0" name=""/>
        <dsp:cNvSpPr/>
      </dsp:nvSpPr>
      <dsp:spPr>
        <a:xfrm>
          <a:off x="8159602" y="1463475"/>
          <a:ext cx="2353430" cy="195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Ascending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Descending</a:t>
          </a:r>
        </a:p>
      </dsp:txBody>
      <dsp:txXfrm>
        <a:off x="8254857" y="1558730"/>
        <a:ext cx="2162920" cy="176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2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9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5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5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6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7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1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6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783C-CA39-4FA3-90FC-51A123B5804A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F7CA-EEE1-4F1C-96FA-076C1A314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4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Introduction to SQL Database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/>
              <a:t>CODE YOUR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5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relationships in our Music System</a:t>
            </a:r>
          </a:p>
          <a:p>
            <a:pPr lvl="1"/>
            <a:r>
              <a:rPr lang="en-GB" dirty="0"/>
              <a:t>Album to track ?</a:t>
            </a:r>
          </a:p>
          <a:p>
            <a:pPr lvl="1"/>
            <a:r>
              <a:rPr lang="en-GB" dirty="0"/>
              <a:t>Artist to Track?</a:t>
            </a:r>
          </a:p>
          <a:p>
            <a:pPr lvl="1"/>
            <a:r>
              <a:rPr lang="en-GB" dirty="0"/>
              <a:t>Invoice to track</a:t>
            </a:r>
          </a:p>
          <a:p>
            <a:pPr lvl="1"/>
            <a:r>
              <a:rPr lang="en-GB" dirty="0"/>
              <a:t>Invoice to customer</a:t>
            </a:r>
          </a:p>
          <a:p>
            <a:pPr lvl="1"/>
            <a:r>
              <a:rPr lang="en-GB" dirty="0"/>
              <a:t>Album to genre</a:t>
            </a:r>
          </a:p>
          <a:p>
            <a:r>
              <a:rPr lang="en-GB" dirty="0"/>
              <a:t>How relationships are stored</a:t>
            </a:r>
          </a:p>
          <a:p>
            <a:r>
              <a:rPr lang="en-GB" dirty="0"/>
              <a:t>Primary Key , Foreign Key</a:t>
            </a:r>
          </a:p>
          <a:p>
            <a:r>
              <a:rPr lang="en-GB" dirty="0"/>
              <a:t>Indexing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80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System/ DB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 of the Box System</a:t>
            </a:r>
          </a:p>
          <a:p>
            <a:r>
              <a:rPr lang="en-GB" dirty="0"/>
              <a:t>Many vendors , same concepts</a:t>
            </a:r>
          </a:p>
          <a:p>
            <a:r>
              <a:rPr lang="en-GB" dirty="0"/>
              <a:t>We don’t write DBMS .. We install it</a:t>
            </a:r>
          </a:p>
          <a:p>
            <a:r>
              <a:rPr lang="en-GB" dirty="0"/>
              <a:t>A DBMS Server Hosts Multiple Databases</a:t>
            </a:r>
          </a:p>
          <a:p>
            <a:r>
              <a:rPr lang="en-GB" dirty="0"/>
              <a:t>Databases are created Empty</a:t>
            </a:r>
          </a:p>
          <a:p>
            <a:r>
              <a:rPr lang="en-GB" dirty="0"/>
              <a:t>We Configure the database to Host a “Schema” Using DDL</a:t>
            </a:r>
          </a:p>
          <a:p>
            <a:r>
              <a:rPr lang="en-GB" dirty="0"/>
              <a:t>We Insert , Query , Update, Delete Data using SQL</a:t>
            </a:r>
          </a:p>
          <a:p>
            <a:r>
              <a:rPr lang="en-GB" dirty="0"/>
              <a:t>We write mini-programs “Stored Procedures” using PL-SQL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81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DBMS will..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Implements ACID</a:t>
            </a:r>
          </a:p>
          <a:p>
            <a:pPr lvl="1"/>
            <a:r>
              <a:rPr lang="en-GB" dirty="0"/>
              <a:t>Atomic , Consistent , Isolation, Durable</a:t>
            </a:r>
          </a:p>
          <a:p>
            <a:r>
              <a:rPr lang="en-GB" dirty="0"/>
              <a:t>Support SQL </a:t>
            </a:r>
          </a:p>
          <a:p>
            <a:r>
              <a:rPr lang="en-GB" dirty="0"/>
              <a:t>Scalability Arrangements</a:t>
            </a:r>
          </a:p>
          <a:p>
            <a:r>
              <a:rPr lang="en-GB" dirty="0"/>
              <a:t>Availability &amp; Fault tolerance</a:t>
            </a:r>
          </a:p>
          <a:p>
            <a:r>
              <a:rPr lang="en-GB" dirty="0"/>
              <a:t>Caching</a:t>
            </a:r>
          </a:p>
          <a:p>
            <a:r>
              <a:rPr lang="en-GB" dirty="0"/>
              <a:t>Transaction Handling , roll back , commit</a:t>
            </a:r>
          </a:p>
          <a:p>
            <a:r>
              <a:rPr lang="en-GB" dirty="0"/>
              <a:t>Back up and restore</a:t>
            </a:r>
          </a:p>
          <a:p>
            <a:r>
              <a:rPr lang="en-GB" dirty="0"/>
              <a:t>Auditing &amp; logging</a:t>
            </a:r>
          </a:p>
          <a:p>
            <a:r>
              <a:rPr lang="en-GB" dirty="0"/>
              <a:t>Security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9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Statement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694038"/>
              </p:ext>
            </p:extLst>
          </p:nvPr>
        </p:nvGraphicFramePr>
        <p:xfrm>
          <a:off x="838200" y="1298713"/>
          <a:ext cx="10515600" cy="48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28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from Multiple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 Join</a:t>
            </a:r>
          </a:p>
          <a:p>
            <a:r>
              <a:rPr lang="en-GB" dirty="0"/>
              <a:t>Inner Join</a:t>
            </a:r>
          </a:p>
          <a:p>
            <a:r>
              <a:rPr lang="en-GB" dirty="0"/>
              <a:t>Outer Join</a:t>
            </a:r>
          </a:p>
          <a:p>
            <a:r>
              <a:rPr lang="en-GB" dirty="0"/>
              <a:t>Handling Similar Column Names</a:t>
            </a:r>
          </a:p>
        </p:txBody>
      </p:sp>
    </p:spTree>
    <p:extLst>
      <p:ext uri="{BB962C8B-B14F-4D97-AF65-F5344CB8AC3E}">
        <p14:creationId xmlns:p14="http://schemas.microsoft.com/office/powerpoint/2010/main" val="236459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columns</a:t>
            </a:r>
          </a:p>
          <a:p>
            <a:r>
              <a:rPr lang="en-GB" dirty="0"/>
              <a:t>Order of columns in select</a:t>
            </a:r>
          </a:p>
          <a:p>
            <a:r>
              <a:rPr lang="en-GB" dirty="0"/>
              <a:t>Select (*)</a:t>
            </a:r>
          </a:p>
          <a:p>
            <a:r>
              <a:rPr lang="en-GB" dirty="0"/>
              <a:t>Applying function to columns ( Upper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09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clause</a:t>
            </a:r>
          </a:p>
          <a:p>
            <a:r>
              <a:rPr lang="en-GB" dirty="0"/>
              <a:t>Single condition</a:t>
            </a:r>
          </a:p>
          <a:p>
            <a:r>
              <a:rPr lang="en-GB" dirty="0"/>
              <a:t>Using Functions in conditions</a:t>
            </a:r>
          </a:p>
          <a:p>
            <a:r>
              <a:rPr lang="en-GB" dirty="0"/>
              <a:t>Like </a:t>
            </a:r>
          </a:p>
          <a:p>
            <a:r>
              <a:rPr lang="en-GB" dirty="0"/>
              <a:t>AND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Refresh on Boolean algebra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1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Let’s Build an Online Music Store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</a:t>
            </a:r>
          </a:p>
          <a:p>
            <a:r>
              <a:rPr lang="en-GB" dirty="0"/>
              <a:t>Store Albums , Artists , Tracks , Purchases data</a:t>
            </a:r>
          </a:p>
          <a:p>
            <a:r>
              <a:rPr lang="en-GB" dirty="0"/>
              <a:t>Find Transaction information  information by album , artist, </a:t>
            </a:r>
            <a:r>
              <a:rPr lang="en-GB" dirty="0" err="1"/>
              <a:t>inovices</a:t>
            </a:r>
            <a:r>
              <a:rPr lang="en-GB" dirty="0"/>
              <a:t>, sales agents</a:t>
            </a:r>
          </a:p>
          <a:p>
            <a:r>
              <a:rPr lang="en-GB" dirty="0"/>
              <a:t>Browse most popular tracks by artist</a:t>
            </a:r>
          </a:p>
          <a:p>
            <a:r>
              <a:rPr lang="en-GB" dirty="0"/>
              <a:t>All customers who bought a certain artist production</a:t>
            </a:r>
          </a:p>
          <a:p>
            <a:r>
              <a:rPr lang="en-GB" dirty="0"/>
              <a:t>Most/Least Popular albums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Design Our Music MGMT 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Variable are memory ..memory is volatile.</a:t>
            </a:r>
          </a:p>
          <a:p>
            <a:r>
              <a:rPr lang="en-GB" dirty="0"/>
              <a:t>Ok .. Let’s use the hard disk!</a:t>
            </a:r>
          </a:p>
          <a:p>
            <a:r>
              <a:rPr lang="en-GB" dirty="0"/>
              <a:t>We will write things in a file..</a:t>
            </a:r>
          </a:p>
          <a:p>
            <a:r>
              <a:rPr lang="en-GB" dirty="0"/>
              <a:t>Read the file .. </a:t>
            </a:r>
            <a:r>
              <a:rPr lang="en-GB" dirty="0">
                <a:solidFill>
                  <a:srgbClr val="FF0000"/>
                </a:solidFill>
              </a:rPr>
              <a:t>Parse</a:t>
            </a:r>
            <a:r>
              <a:rPr lang="en-GB" dirty="0"/>
              <a:t> its contents.. Display it!</a:t>
            </a:r>
          </a:p>
          <a:p>
            <a:r>
              <a:rPr lang="en-GB" dirty="0"/>
              <a:t>Our start-up succeeded .. We have </a:t>
            </a:r>
            <a:r>
              <a:rPr lang="en-GB" dirty="0">
                <a:solidFill>
                  <a:srgbClr val="FF0000"/>
                </a:solidFill>
              </a:rPr>
              <a:t>million</a:t>
            </a:r>
            <a:r>
              <a:rPr lang="en-GB" dirty="0"/>
              <a:t> entries now !</a:t>
            </a:r>
          </a:p>
          <a:p>
            <a:r>
              <a:rPr lang="en-GB" dirty="0"/>
              <a:t>Accident .. Our hard disk crashed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90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Describe a good storage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Searching time</a:t>
            </a:r>
          </a:p>
          <a:p>
            <a:r>
              <a:rPr lang="en-GB" dirty="0"/>
              <a:t>Storing time</a:t>
            </a:r>
          </a:p>
          <a:p>
            <a:r>
              <a:rPr lang="en-GB" dirty="0"/>
              <a:t>Scalable</a:t>
            </a:r>
          </a:p>
          <a:p>
            <a:r>
              <a:rPr lang="en-GB" dirty="0"/>
              <a:t>Integrity</a:t>
            </a:r>
          </a:p>
          <a:p>
            <a:r>
              <a:rPr lang="en-GB" dirty="0"/>
              <a:t>Consistent</a:t>
            </a:r>
          </a:p>
          <a:p>
            <a:r>
              <a:rPr lang="en-GB" dirty="0"/>
              <a:t>Reliable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98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.. About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27574" cy="3594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Data .. </a:t>
            </a:r>
          </a:p>
          <a:p>
            <a:r>
              <a:rPr lang="en-GB" dirty="0"/>
              <a:t>needs a </a:t>
            </a:r>
            <a:r>
              <a:rPr lang="en-GB" dirty="0">
                <a:solidFill>
                  <a:srgbClr val="FF0000"/>
                </a:solidFill>
              </a:rPr>
              <a:t>type</a:t>
            </a:r>
            <a:r>
              <a:rPr lang="en-GB" dirty="0"/>
              <a:t> : number/date/string</a:t>
            </a:r>
          </a:p>
          <a:p>
            <a:r>
              <a:rPr lang="en-GB" dirty="0"/>
              <a:t>is understood through a context .. </a:t>
            </a:r>
          </a:p>
          <a:p>
            <a:pPr lvl="1"/>
            <a:r>
              <a:rPr lang="en-GB" dirty="0"/>
              <a:t>Tell me your “number” ( of items sold ? Items returned ? )</a:t>
            </a:r>
          </a:p>
          <a:p>
            <a:r>
              <a:rPr lang="en-GB" dirty="0"/>
              <a:t>Has constraints</a:t>
            </a:r>
          </a:p>
          <a:p>
            <a:pPr lvl="1"/>
            <a:r>
              <a:rPr lang="en-GB" dirty="0"/>
              <a:t>Size, unique , Mandatory , Range of values ..</a:t>
            </a:r>
          </a:p>
          <a:p>
            <a:r>
              <a:rPr lang="en-GB" dirty="0"/>
              <a:t>Has </a:t>
            </a:r>
            <a:r>
              <a:rPr lang="en-GB" dirty="0">
                <a:solidFill>
                  <a:srgbClr val="FF0000"/>
                </a:solidFill>
              </a:rPr>
              <a:t>relationships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7765774" y="1825625"/>
            <a:ext cx="3816626" cy="1166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Schema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33458"/>
              </p:ext>
            </p:extLst>
          </p:nvPr>
        </p:nvGraphicFramePr>
        <p:xfrm>
          <a:off x="838200" y="529003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4082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1859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5524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9447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Artist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Album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Album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1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09/05/2016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Balls to the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01/12/2016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Restless and Wild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Aerosmith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4" y="2472350"/>
            <a:ext cx="11313999" cy="171526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472349"/>
            <a:ext cx="11297432" cy="151254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Fields.. Rows .. Columns.. Tables!</a:t>
            </a:r>
          </a:p>
        </p:txBody>
      </p:sp>
      <p:sp>
        <p:nvSpPr>
          <p:cNvPr id="9" name="Rectangle 8"/>
          <p:cNvSpPr/>
          <p:nvPr/>
        </p:nvSpPr>
        <p:spPr>
          <a:xfrm>
            <a:off x="3670852" y="1908313"/>
            <a:ext cx="2756452" cy="286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1634" y="3016251"/>
            <a:ext cx="11313998" cy="5164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326216" y="3593955"/>
            <a:ext cx="2358886" cy="390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3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Students with Departments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002156"/>
            <a:ext cx="8915400" cy="2623931"/>
          </a:xfrm>
        </p:spPr>
        <p:txBody>
          <a:bodyPr>
            <a:normAutofit/>
          </a:bodyPr>
          <a:lstStyle/>
          <a:p>
            <a:r>
              <a:rPr lang="en-GB" dirty="0"/>
              <a:t>Repetition .. Redundancy</a:t>
            </a:r>
          </a:p>
          <a:p>
            <a:r>
              <a:rPr lang="en-GB" dirty="0"/>
              <a:t>Disk/Memory Size</a:t>
            </a:r>
          </a:p>
          <a:p>
            <a:r>
              <a:rPr lang="en-GB" dirty="0"/>
              <a:t>Relevance?</a:t>
            </a:r>
          </a:p>
          <a:p>
            <a:r>
              <a:rPr lang="en-GB" dirty="0" err="1"/>
              <a:t>Prof.</a:t>
            </a:r>
            <a:r>
              <a:rPr lang="en-GB" dirty="0"/>
              <a:t> John .. Changed his phone number..  Enjoy updating!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00806"/>
              </p:ext>
            </p:extLst>
          </p:nvPr>
        </p:nvGraphicFramePr>
        <p:xfrm>
          <a:off x="410818" y="1825625"/>
          <a:ext cx="113703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8">
                  <a:extLst>
                    <a:ext uri="{9D8B030D-6E8A-4147-A177-3AD203B41FA5}">
                      <a16:colId xmlns:a16="http://schemas.microsoft.com/office/drawing/2014/main" val="94408267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161859285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4205524186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379447799"/>
                    </a:ext>
                  </a:extLst>
                </a:gridCol>
                <a:gridCol w="2063552">
                  <a:extLst>
                    <a:ext uri="{9D8B030D-6E8A-4147-A177-3AD203B41FA5}">
                      <a16:colId xmlns:a16="http://schemas.microsoft.com/office/drawing/2014/main" val="1167068063"/>
                    </a:ext>
                  </a:extLst>
                </a:gridCol>
                <a:gridCol w="1185124">
                  <a:extLst>
                    <a:ext uri="{9D8B030D-6E8A-4147-A177-3AD203B41FA5}">
                      <a16:colId xmlns:a16="http://schemas.microsoft.com/office/drawing/2014/main" val="3305760695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6075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Dean </a:t>
                      </a:r>
                      <a:r>
                        <a:rPr lang="en-GB" dirty="0" err="1"/>
                        <a:t>Teleph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1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09/05/1980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0204545454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E1Y 2CF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Prof.</a:t>
                      </a:r>
                      <a:r>
                        <a:rPr lang="en-GB" dirty="0"/>
                        <a:t> 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02023454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01/12/1979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0212154545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SW5 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Prof.</a:t>
                      </a:r>
                      <a:r>
                        <a:rPr lang="en-GB" dirty="0"/>
                        <a:t> 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02023454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05/11/1985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0215454658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N1 2FE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Prof.</a:t>
                      </a:r>
                      <a:r>
                        <a:rPr lang="en-GB" dirty="0"/>
                        <a:t> 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545445454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0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05/15/1984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0215446656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SW1 1ML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Pro. 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02023454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3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9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.. Row .. Table ..  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one table enough ?</a:t>
            </a:r>
          </a:p>
          <a:p>
            <a:r>
              <a:rPr lang="en-GB" dirty="0"/>
              <a:t>Data Normalization</a:t>
            </a:r>
          </a:p>
          <a:p>
            <a:r>
              <a:rPr lang="en-GB" dirty="0"/>
              <a:t>Entity ( almost .. Table)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07155889"/>
              </p:ext>
            </p:extLst>
          </p:nvPr>
        </p:nvGraphicFramePr>
        <p:xfrm>
          <a:off x="5117910" y="1378424"/>
          <a:ext cx="6673755" cy="5086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1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514350"/>
            <a:ext cx="110680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516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SQL Database</vt:lpstr>
      <vt:lpstr>Let’s Build an Online Music Store System</vt:lpstr>
      <vt:lpstr>Let’s Design Our Music MGMT  System</vt:lpstr>
      <vt:lpstr>Describe a good storage system</vt:lpstr>
      <vt:lpstr>Data .. About Data</vt:lpstr>
      <vt:lpstr>Fields.. Rows .. Columns.. Tables!</vt:lpstr>
      <vt:lpstr>Add Students with Departments</vt:lpstr>
      <vt:lpstr>Field .. Row .. Table ..  ?!</vt:lpstr>
      <vt:lpstr>PowerPoint Presentation</vt:lpstr>
      <vt:lpstr>Relationship Types</vt:lpstr>
      <vt:lpstr>Database Management System/ DB Server</vt:lpstr>
      <vt:lpstr>A good DBMS will..</vt:lpstr>
      <vt:lpstr>SELECT Statement</vt:lpstr>
      <vt:lpstr>Selecting from Multiple tables</vt:lpstr>
      <vt:lpstr>SELECT Statement</vt:lpstr>
      <vt:lpstr>Writing a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Database</dc:title>
  <dc:creator>Abdelrahman Ali Hassan</dc:creator>
  <cp:lastModifiedBy>Abdelrahman Ali Hassan</cp:lastModifiedBy>
  <cp:revision>16</cp:revision>
  <dcterms:created xsi:type="dcterms:W3CDTF">2017-02-22T20:34:05Z</dcterms:created>
  <dcterms:modified xsi:type="dcterms:W3CDTF">2017-02-25T14:19:55Z</dcterms:modified>
</cp:coreProperties>
</file>