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1"/>
  </p:notesMasterIdLst>
  <p:handoutMasterIdLst>
    <p:handoutMasterId r:id="rId32"/>
  </p:handoutMasterIdLst>
  <p:sldIdLst>
    <p:sldId id="322" r:id="rId5"/>
    <p:sldId id="323" r:id="rId6"/>
    <p:sldId id="324" r:id="rId7"/>
    <p:sldId id="325" r:id="rId8"/>
    <p:sldId id="326" r:id="rId9"/>
    <p:sldId id="330" r:id="rId10"/>
    <p:sldId id="327" r:id="rId11"/>
    <p:sldId id="328" r:id="rId12"/>
    <p:sldId id="331" r:id="rId13"/>
    <p:sldId id="332" r:id="rId14"/>
    <p:sldId id="329" r:id="rId15"/>
    <p:sldId id="333" r:id="rId16"/>
    <p:sldId id="338" r:id="rId17"/>
    <p:sldId id="334" r:id="rId18"/>
    <p:sldId id="335" r:id="rId19"/>
    <p:sldId id="336" r:id="rId20"/>
    <p:sldId id="337" r:id="rId21"/>
    <p:sldId id="339" r:id="rId22"/>
    <p:sldId id="341" r:id="rId23"/>
    <p:sldId id="342" r:id="rId24"/>
    <p:sldId id="343" r:id="rId25"/>
    <p:sldId id="344" r:id="rId26"/>
    <p:sldId id="345" r:id="rId27"/>
    <p:sldId id="346" r:id="rId28"/>
    <p:sldId id="340" r:id="rId29"/>
    <p:sldId id="347" r:id="rId30"/>
  </p:sldIdLst>
  <p:sldSz cx="12188825"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1" autoAdjust="0"/>
  </p:normalViewPr>
  <p:slideViewPr>
    <p:cSldViewPr showGuides="1">
      <p:cViewPr varScale="1">
        <p:scale>
          <a:sx n="74" d="100"/>
          <a:sy n="74" d="100"/>
        </p:scale>
        <p:origin x="582" y="54"/>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14-Feb-22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14-Feb-22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smtClean="0"/>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14-Feb-22</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14-Feb-22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14-Feb-22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14-Feb-22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smtClean="0"/>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14-Feb-22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14-Feb-22</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14-Feb-22</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14-Feb-22</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14-Feb-22</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14-Feb-22</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14-Feb-22</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14-Feb-22</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WEB ASSISTANCE FOR SELF HELP GROUP</a:t>
            </a:r>
          </a:p>
        </p:txBody>
      </p:sp>
      <p:sp>
        <p:nvSpPr>
          <p:cNvPr id="3" name="Subtitle 2"/>
          <p:cNvSpPr>
            <a:spLocks noGrp="1"/>
          </p:cNvSpPr>
          <p:nvPr>
            <p:ph type="subTitle" idx="1"/>
          </p:nvPr>
        </p:nvSpPr>
        <p:spPr>
          <a:xfrm>
            <a:off x="7999412" y="3886200"/>
            <a:ext cx="4038599" cy="1219200"/>
          </a:xfrm>
        </p:spPr>
        <p:txBody>
          <a:bodyPr/>
          <a:lstStyle/>
          <a:p>
            <a:r>
              <a:rPr lang="en-US" dirty="0" smtClean="0">
                <a:solidFill>
                  <a:srgbClr val="FFC000"/>
                </a:solidFill>
              </a:rPr>
              <a:t>By</a:t>
            </a:r>
          </a:p>
          <a:p>
            <a:r>
              <a:rPr lang="en-US" dirty="0" smtClean="0">
                <a:solidFill>
                  <a:srgbClr val="FFC000"/>
                </a:solidFill>
              </a:rPr>
              <a:t>    AROCKIA JENISH. A</a:t>
            </a:r>
          </a:p>
          <a:p>
            <a:r>
              <a:rPr lang="en-US" dirty="0">
                <a:solidFill>
                  <a:srgbClr val="FFC000"/>
                </a:solidFill>
              </a:rPr>
              <a:t> </a:t>
            </a:r>
            <a:r>
              <a:rPr lang="en-US" dirty="0" smtClean="0">
                <a:solidFill>
                  <a:srgbClr val="FFC000"/>
                </a:solidFill>
              </a:rPr>
              <a:t>   1913213037001</a:t>
            </a:r>
          </a:p>
          <a:p>
            <a:r>
              <a:rPr lang="en-US" dirty="0">
                <a:solidFill>
                  <a:srgbClr val="FFC000"/>
                </a:solidFill>
              </a:rPr>
              <a:t> </a:t>
            </a:r>
            <a:r>
              <a:rPr lang="en-US" dirty="0" smtClean="0">
                <a:solidFill>
                  <a:srgbClr val="FFC000"/>
                </a:solidFill>
              </a:rPr>
              <a:t>    III MCA</a:t>
            </a:r>
            <a:endParaRPr lang="en-US" dirty="0">
              <a:solidFill>
                <a:srgbClr val="FFC000"/>
              </a:solidFill>
            </a:endParaRP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LOGIN PAGE</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265" y="1905000"/>
            <a:ext cx="7318771" cy="4114800"/>
          </a:xfrm>
        </p:spPr>
      </p:pic>
    </p:spTree>
    <p:extLst>
      <p:ext uri="{BB962C8B-B14F-4D97-AF65-F5344CB8AC3E}">
        <p14:creationId xmlns:p14="http://schemas.microsoft.com/office/powerpoint/2010/main" val="16458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ADMIN  MODULE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98287" y="2209800"/>
            <a:ext cx="9134391" cy="2971801"/>
          </a:xfrm>
        </p:spPr>
        <p:txBody>
          <a:bodyPr/>
          <a:lstStyle/>
          <a:p>
            <a:pPr marL="0" indent="0">
              <a:buNone/>
            </a:pPr>
            <a:r>
              <a:rPr lang="en-US" dirty="0" smtClean="0">
                <a:latin typeface="Times New Roman" panose="02020603050405020304" pitchFamily="18" charset="0"/>
                <a:cs typeface="Times New Roman" panose="02020603050405020304" pitchFamily="18" charset="0"/>
              </a:rPr>
              <a:t>	This module is used to verify the User, it is helps to prevent from the unauthorized problems. Admin can select the members of the group, and create a group. </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Only admin can access the amount details and the user details for contact them. And He / She can give loan, filling monthly record. Like that the things.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42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ADMIN - VIEW</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265" y="1905000"/>
            <a:ext cx="7318771" cy="4114800"/>
          </a:xfrm>
        </p:spPr>
      </p:pic>
    </p:spTree>
    <p:extLst>
      <p:ext uri="{BB962C8B-B14F-4D97-AF65-F5344CB8AC3E}">
        <p14:creationId xmlns:p14="http://schemas.microsoft.com/office/powerpoint/2010/main" val="332273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2438400"/>
            <a:ext cx="9144001" cy="1371600"/>
          </a:xfrm>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WORKS OF ADMINE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95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Viewing the user details: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546" y="2286000"/>
            <a:ext cx="7047704" cy="3962399"/>
          </a:xfrm>
          <a:prstGeom prst="rect">
            <a:avLst/>
          </a:prstGeom>
        </p:spPr>
      </p:pic>
    </p:spTree>
    <p:extLst>
      <p:ext uri="{BB962C8B-B14F-4D97-AF65-F5344CB8AC3E}">
        <p14:creationId xmlns:p14="http://schemas.microsoft.com/office/powerpoint/2010/main" val="372405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Viewing user records: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265" y="1905000"/>
            <a:ext cx="7318771" cy="4114800"/>
          </a:xfrm>
        </p:spPr>
      </p:pic>
    </p:spTree>
    <p:extLst>
      <p:ext uri="{BB962C8B-B14F-4D97-AF65-F5344CB8AC3E}">
        <p14:creationId xmlns:p14="http://schemas.microsoft.com/office/powerpoint/2010/main" val="56497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Filling monthly Records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265" y="1905000"/>
            <a:ext cx="7318771" cy="4114800"/>
          </a:xfrm>
        </p:spPr>
      </p:pic>
    </p:spTree>
    <p:extLst>
      <p:ext uri="{BB962C8B-B14F-4D97-AF65-F5344CB8AC3E}">
        <p14:creationId xmlns:p14="http://schemas.microsoft.com/office/powerpoint/2010/main" val="195137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Giving loan to the user</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265" y="1905000"/>
            <a:ext cx="7318771" cy="4114800"/>
          </a:xfrm>
        </p:spPr>
      </p:pic>
    </p:spTree>
    <p:extLst>
      <p:ext uri="{BB962C8B-B14F-4D97-AF65-F5344CB8AC3E}">
        <p14:creationId xmlns:p14="http://schemas.microsoft.com/office/powerpoint/2010/main" val="425016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USER MODULE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2413" y="2667000"/>
            <a:ext cx="9134391" cy="2362201"/>
          </a:xfrm>
        </p:spPr>
        <p:txBody>
          <a:bodyPr/>
          <a:lstStyle/>
          <a:p>
            <a:r>
              <a:rPr lang="en-US" dirty="0" smtClean="0">
                <a:latin typeface="Times New Roman" panose="02020603050405020304" pitchFamily="18" charset="0"/>
                <a:cs typeface="Times New Roman" panose="02020603050405020304" pitchFamily="18" charset="0"/>
              </a:rPr>
              <a:t>User should register their name in the register page.</a:t>
            </a:r>
          </a:p>
          <a:p>
            <a:r>
              <a:rPr lang="en-US" dirty="0" smtClean="0">
                <a:latin typeface="Times New Roman" panose="02020603050405020304" pitchFamily="18" charset="0"/>
                <a:cs typeface="Times New Roman" panose="02020603050405020304" pitchFamily="18" charset="0"/>
              </a:rPr>
              <a:t>They can login using email id and password</a:t>
            </a:r>
          </a:p>
          <a:p>
            <a:r>
              <a:rPr lang="en-US" dirty="0" smtClean="0">
                <a:latin typeface="Times New Roman" panose="02020603050405020304" pitchFamily="18" charset="0"/>
                <a:cs typeface="Times New Roman" panose="02020603050405020304" pitchFamily="18" charset="0"/>
              </a:rPr>
              <a:t>The user can view their details, and amount details.</a:t>
            </a:r>
          </a:p>
          <a:p>
            <a:r>
              <a:rPr lang="en-US" dirty="0" smtClean="0">
                <a:latin typeface="Times New Roman" panose="02020603050405020304" pitchFamily="18" charset="0"/>
                <a:cs typeface="Times New Roman" panose="02020603050405020304" pitchFamily="18" charset="0"/>
              </a:rPr>
              <a:t>They can pay the amount.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66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User View</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265" y="1905000"/>
            <a:ext cx="7318771" cy="4114800"/>
          </a:xfrm>
        </p:spPr>
      </p:pic>
    </p:spTree>
    <p:extLst>
      <p:ext uri="{BB962C8B-B14F-4D97-AF65-F5344CB8AC3E}">
        <p14:creationId xmlns:p14="http://schemas.microsoft.com/office/powerpoint/2010/main" val="77611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Self – Help – Group web assistance is a java project that  can give access to the users through online services.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system was built using JAVA, JAVA SERVLET, HTML, CSS, ORACLE and TOMCAT SERVER 9.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is easy to operate and manage, the user can sign up an account and provide a login information before you join the self help group.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user must fill up some needed information to start up a group</a:t>
            </a:r>
          </a:p>
        </p:txBody>
      </p:sp>
    </p:spTree>
    <p:extLst>
      <p:ext uri="{BB962C8B-B14F-4D97-AF65-F5344CB8AC3E}">
        <p14:creationId xmlns:p14="http://schemas.microsoft.com/office/powerpoint/2010/main" val="20133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2133600"/>
            <a:ext cx="9144001" cy="1371600"/>
          </a:xfrm>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ACCESS  FOR USER</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83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Viewing their details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265" y="1905000"/>
            <a:ext cx="7318771" cy="4114800"/>
          </a:xfrm>
        </p:spPr>
      </p:pic>
    </p:spTree>
    <p:extLst>
      <p:ext uri="{BB962C8B-B14F-4D97-AF65-F5344CB8AC3E}">
        <p14:creationId xmlns:p14="http://schemas.microsoft.com/office/powerpoint/2010/main" val="294437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Edit their Details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265" y="1905000"/>
            <a:ext cx="7318771" cy="4114800"/>
          </a:xfrm>
        </p:spPr>
      </p:pic>
    </p:spTree>
    <p:extLst>
      <p:ext uri="{BB962C8B-B14F-4D97-AF65-F5344CB8AC3E}">
        <p14:creationId xmlns:p14="http://schemas.microsoft.com/office/powerpoint/2010/main" val="83996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Viewing Amount details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265" y="1905000"/>
            <a:ext cx="7318771" cy="4114800"/>
          </a:xfrm>
        </p:spPr>
      </p:pic>
    </p:spTree>
    <p:extLst>
      <p:ext uri="{BB962C8B-B14F-4D97-AF65-F5344CB8AC3E}">
        <p14:creationId xmlns:p14="http://schemas.microsoft.com/office/powerpoint/2010/main" val="373049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Paying amount through online</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265" y="1905000"/>
            <a:ext cx="7318771" cy="4114800"/>
          </a:xfrm>
        </p:spPr>
      </p:pic>
    </p:spTree>
    <p:extLst>
      <p:ext uri="{BB962C8B-B14F-4D97-AF65-F5344CB8AC3E}">
        <p14:creationId xmlns:p14="http://schemas.microsoft.com/office/powerpoint/2010/main" val="211927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CONCLUSION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2413" y="2286000"/>
            <a:ext cx="9134391" cy="2819401"/>
          </a:xfrm>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Thus </a:t>
            </a:r>
            <a:r>
              <a:rPr lang="en-US" dirty="0">
                <a:latin typeface="Times New Roman" panose="02020603050405020304" pitchFamily="18" charset="0"/>
                <a:cs typeface="Times New Roman" panose="02020603050405020304" pitchFamily="18" charset="0"/>
              </a:rPr>
              <a:t>the “SELF HELP GROUP WEB ASSISTANCE” application has been designed and developed successfully. It has been developed by backend language such JAVA, JAVA SERVLETS. Both user and admin can easily interact </a:t>
            </a:r>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this system</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In </a:t>
            </a:r>
            <a:r>
              <a:rPr lang="en-US" b="1"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the system will be able to serve as a web base application when it is finally developed and help the organization to manage their service more effectively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75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2286000"/>
            <a:ext cx="9144001" cy="1371600"/>
          </a:xfrm>
        </p:spPr>
        <p:txBody>
          <a:bodyPr/>
          <a:lstStyle/>
          <a:p>
            <a:pPr algn="ctr"/>
            <a:r>
              <a:rPr lang="en-US" dirty="0" smtClean="0">
                <a:solidFill>
                  <a:schemeClr val="tx1"/>
                </a:solidFill>
              </a:rPr>
              <a:t>THANK YOU</a:t>
            </a:r>
            <a:endParaRPr lang="en-US" dirty="0">
              <a:solidFill>
                <a:schemeClr val="tx1"/>
              </a:solidFill>
            </a:endParaRPr>
          </a:p>
        </p:txBody>
      </p:sp>
    </p:spTree>
    <p:extLst>
      <p:ext uri="{BB962C8B-B14F-4D97-AF65-F5344CB8AC3E}">
        <p14:creationId xmlns:p14="http://schemas.microsoft.com/office/powerpoint/2010/main" val="549760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EXISTING </a:t>
            </a:r>
            <a:r>
              <a:rPr lang="en-US" dirty="0" smtClean="0">
                <a:solidFill>
                  <a:schemeClr val="tx1"/>
                </a:solidFill>
                <a:latin typeface="Times New Roman" panose="02020603050405020304" pitchFamily="18" charset="0"/>
                <a:cs typeface="Times New Roman" panose="02020603050405020304" pitchFamily="18" charset="0"/>
              </a:rPr>
              <a:t>SYSTEM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existing system of Self help group is the member of self help group can’t access their details and don’t know how much amount should I pay. And They can’t run the group because of the lack of information</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DRAWBACKS:</a:t>
            </a:r>
          </a:p>
          <a:p>
            <a:pPr lvl="0"/>
            <a:r>
              <a:rPr lang="en-US" dirty="0">
                <a:latin typeface="Times New Roman" panose="02020603050405020304" pitchFamily="18" charset="0"/>
                <a:cs typeface="Times New Roman" panose="02020603050405020304" pitchFamily="18" charset="0"/>
              </a:rPr>
              <a:t>Ignorance of Members / participants</a:t>
            </a:r>
          </a:p>
          <a:p>
            <a:pPr lvl="0"/>
            <a:r>
              <a:rPr lang="en-US" dirty="0">
                <a:latin typeface="Times New Roman" panose="02020603050405020304" pitchFamily="18" charset="0"/>
                <a:cs typeface="Times New Roman" panose="02020603050405020304" pitchFamily="18" charset="0"/>
              </a:rPr>
              <a:t>Inadequate Training Facilities</a:t>
            </a:r>
          </a:p>
          <a:p>
            <a:pPr lvl="0"/>
            <a:r>
              <a:rPr lang="en-US" dirty="0">
                <a:latin typeface="Times New Roman" panose="02020603050405020304" pitchFamily="18" charset="0"/>
                <a:cs typeface="Times New Roman" panose="02020603050405020304" pitchFamily="18" charset="0"/>
              </a:rPr>
              <a:t>Problems Related with Raw Materials</a:t>
            </a:r>
          </a:p>
          <a:p>
            <a:pPr lvl="0"/>
            <a:r>
              <a:rPr lang="en-US" dirty="0">
                <a:latin typeface="Times New Roman" panose="02020603050405020304" pitchFamily="18" charset="0"/>
                <a:cs typeface="Times New Roman" panose="02020603050405020304" pitchFamily="18" charset="0"/>
              </a:rPr>
              <a:t>Problems of </a:t>
            </a:r>
            <a:r>
              <a:rPr lang="en-US" dirty="0" smtClean="0">
                <a:latin typeface="Times New Roman" panose="02020603050405020304" pitchFamily="18" charset="0"/>
                <a:cs typeface="Times New Roman" panose="02020603050405020304" pitchFamily="18" charset="0"/>
              </a:rPr>
              <a:t>Marketing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82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PROPOSED </a:t>
            </a:r>
            <a:r>
              <a:rPr lang="en-US" dirty="0" smtClean="0">
                <a:solidFill>
                  <a:schemeClr val="tx1"/>
                </a:solidFill>
                <a:latin typeface="Times New Roman" panose="02020603050405020304" pitchFamily="18" charset="0"/>
                <a:cs typeface="Times New Roman" panose="02020603050405020304" pitchFamily="18" charset="0"/>
              </a:rPr>
              <a:t>SYSTEM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purpose of the technique is to create website for Self – Help Group, and give authorized to access their details by logging in to the web site. And they should register their names and details in the Self Help Group website</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ADVANTAGES:</a:t>
            </a:r>
          </a:p>
          <a:p>
            <a:pPr lvl="0"/>
            <a:r>
              <a:rPr lang="en-US" dirty="0">
                <a:latin typeface="Times New Roman" panose="02020603050405020304" pitchFamily="18" charset="0"/>
                <a:cs typeface="Times New Roman" panose="02020603050405020304" pitchFamily="18" charset="0"/>
              </a:rPr>
              <a:t>It is used to know their details by our home </a:t>
            </a:r>
          </a:p>
          <a:p>
            <a:pPr lvl="0"/>
            <a:r>
              <a:rPr lang="en-US" dirty="0">
                <a:latin typeface="Times New Roman" panose="02020603050405020304" pitchFamily="18" charset="0"/>
                <a:cs typeface="Times New Roman" panose="02020603050405020304" pitchFamily="18" charset="0"/>
              </a:rPr>
              <a:t>It is making as digitalized </a:t>
            </a:r>
          </a:p>
          <a:p>
            <a:pPr lvl="0"/>
            <a:r>
              <a:rPr lang="en-US" dirty="0">
                <a:latin typeface="Times New Roman" panose="02020603050405020304" pitchFamily="18" charset="0"/>
                <a:cs typeface="Times New Roman" panose="02020603050405020304" pitchFamily="18" charset="0"/>
              </a:rPr>
              <a:t>It can make online payment</a:t>
            </a:r>
          </a:p>
          <a:p>
            <a:r>
              <a:rPr lang="en-US" dirty="0">
                <a:latin typeface="Times New Roman" panose="02020603050405020304" pitchFamily="18" charset="0"/>
                <a:cs typeface="Times New Roman" panose="02020603050405020304" pitchFamily="18" charset="0"/>
              </a:rPr>
              <a:t>It will remind us to pay the amount so we can prepare our amount to pay</a:t>
            </a:r>
          </a:p>
        </p:txBody>
      </p:sp>
    </p:spTree>
    <p:extLst>
      <p:ext uri="{BB962C8B-B14F-4D97-AF65-F5344CB8AC3E}">
        <p14:creationId xmlns:p14="http://schemas.microsoft.com/office/powerpoint/2010/main" val="182213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HARDWARE</a:t>
            </a: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PROCESSOR		</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Intel Core i3.</a:t>
            </a:r>
          </a:p>
          <a:p>
            <a:pPr marL="457200" lvl="1" indent="0">
              <a:buNone/>
            </a:pPr>
            <a:r>
              <a:rPr lang="en-US" dirty="0">
                <a:latin typeface="Times New Roman" panose="02020603050405020304" pitchFamily="18" charset="0"/>
                <a:cs typeface="Times New Roman" panose="02020603050405020304" pitchFamily="18" charset="0"/>
              </a:rPr>
              <a:t>RAM			:	4 GB </a:t>
            </a:r>
          </a:p>
          <a:p>
            <a:pPr marL="457200" lvl="1" indent="0">
              <a:buNone/>
            </a:pPr>
            <a:r>
              <a:rPr lang="en-US" dirty="0">
                <a:latin typeface="Times New Roman" panose="02020603050405020304" pitchFamily="18" charset="0"/>
                <a:cs typeface="Times New Roman" panose="02020603050405020304" pitchFamily="18" charset="0"/>
              </a:rPr>
              <a:t>MONITOR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15” COLOR</a:t>
            </a:r>
          </a:p>
          <a:p>
            <a:pPr marL="457200" lvl="1" indent="0">
              <a:buNone/>
            </a:pPr>
            <a:r>
              <a:rPr lang="en-US" dirty="0">
                <a:latin typeface="Times New Roman" panose="02020603050405020304" pitchFamily="18" charset="0"/>
                <a:cs typeface="Times New Roman" panose="02020603050405020304" pitchFamily="18" charset="0"/>
              </a:rPr>
              <a:t>HARD DISK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500 </a:t>
            </a:r>
            <a:r>
              <a:rPr lang="en-US" dirty="0">
                <a:latin typeface="Times New Roman" panose="02020603050405020304" pitchFamily="18" charset="0"/>
                <a:cs typeface="Times New Roman" panose="02020603050405020304" pitchFamily="18" charset="0"/>
              </a:rPr>
              <a:t>GB</a:t>
            </a:r>
          </a:p>
          <a:p>
            <a:pPr marL="0" indent="0">
              <a:buNone/>
            </a:pPr>
            <a:r>
              <a:rPr lang="en-US" dirty="0"/>
              <a:t> </a:t>
            </a:r>
          </a:p>
          <a:p>
            <a:pPr marL="0" indent="0">
              <a:buNone/>
            </a:pPr>
            <a:r>
              <a:rPr lang="en-US" b="1" dirty="0">
                <a:latin typeface="Times New Roman" panose="02020603050405020304" pitchFamily="18" charset="0"/>
                <a:cs typeface="Times New Roman" panose="02020603050405020304" pitchFamily="18" charset="0"/>
              </a:rPr>
              <a:t>SOFTWARE</a:t>
            </a: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Front End 		      </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HTML, CSS, JAVASCRIPT</a:t>
            </a:r>
          </a:p>
          <a:p>
            <a:pPr marL="457200" lvl="1" indent="0">
              <a:buNone/>
            </a:pPr>
            <a:r>
              <a:rPr lang="en-US" dirty="0" smtClean="0">
                <a:latin typeface="Times New Roman" panose="02020603050405020304" pitchFamily="18" charset="0"/>
                <a:cs typeface="Times New Roman" panose="02020603050405020304" pitchFamily="18" charset="0"/>
              </a:rPr>
              <a:t>Back </a:t>
            </a:r>
            <a:r>
              <a:rPr lang="en-US" dirty="0">
                <a:latin typeface="Times New Roman" panose="02020603050405020304" pitchFamily="18" charset="0"/>
                <a:cs typeface="Times New Roman" panose="02020603050405020304" pitchFamily="18" charset="0"/>
              </a:rPr>
              <a:t>End		     </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JAVA, JAVA SERVLET, QUERY LANGUAGE</a:t>
            </a:r>
            <a:endParaRPr lang="en-US" sz="1800"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Operating System       </a:t>
            </a:r>
            <a:r>
              <a:rPr lang="en-US" dirty="0" smtClean="0">
                <a:latin typeface="Times New Roman" panose="02020603050405020304" pitchFamily="18" charset="0"/>
                <a:cs typeface="Times New Roman" panose="02020603050405020304" pitchFamily="18" charset="0"/>
              </a:rPr>
              <a:t>		:    	Windows 8 OR LATER</a:t>
            </a: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Software		       </a:t>
            </a:r>
            <a:r>
              <a:rPr lang="en-US"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NOTEPAD, XAMPP , </a:t>
            </a:r>
            <a:r>
              <a:rPr lang="en-US" sz="1400" dirty="0" smtClean="0">
                <a:latin typeface="Times New Roman" panose="02020603050405020304" pitchFamily="18" charset="0"/>
                <a:cs typeface="Times New Roman" panose="02020603050405020304" pitchFamily="18" charset="0"/>
              </a:rPr>
              <a:t>SERVER</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16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WELCOME PAGE</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265" y="1905000"/>
            <a:ext cx="7318771" cy="4114800"/>
          </a:xfrm>
        </p:spPr>
      </p:pic>
    </p:spTree>
    <p:extLst>
      <p:ext uri="{BB962C8B-B14F-4D97-AF65-F5344CB8AC3E}">
        <p14:creationId xmlns:p14="http://schemas.microsoft.com/office/powerpoint/2010/main" val="367325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MODULES: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2413" y="2209800"/>
            <a:ext cx="9134391" cy="2667001"/>
          </a:xfrm>
        </p:spPr>
        <p:txBody>
          <a:bodyPr/>
          <a:lstStyle/>
          <a:p>
            <a:r>
              <a:rPr lang="en-US" dirty="0" smtClean="0">
                <a:latin typeface="Times New Roman" panose="02020603050405020304" pitchFamily="18" charset="0"/>
                <a:cs typeface="Times New Roman" panose="02020603050405020304" pitchFamily="18" charset="0"/>
              </a:rPr>
              <a:t>Login / Registration – Module</a:t>
            </a:r>
          </a:p>
          <a:p>
            <a:r>
              <a:rPr lang="en-US" dirty="0" smtClean="0">
                <a:latin typeface="Times New Roman" panose="02020603050405020304" pitchFamily="18" charset="0"/>
                <a:cs typeface="Times New Roman" panose="02020603050405020304" pitchFamily="18" charset="0"/>
              </a:rPr>
              <a:t>Admin – Module.</a:t>
            </a:r>
          </a:p>
          <a:p>
            <a:r>
              <a:rPr lang="en-US" dirty="0" smtClean="0">
                <a:latin typeface="Times New Roman" panose="02020603050405020304" pitchFamily="18" charset="0"/>
                <a:cs typeface="Times New Roman" panose="02020603050405020304" pitchFamily="18" charset="0"/>
              </a:rPr>
              <a:t>User – Module.</a:t>
            </a:r>
          </a:p>
          <a:p>
            <a:r>
              <a:rPr lang="en-US" dirty="0" smtClean="0">
                <a:latin typeface="Times New Roman" panose="02020603050405020304" pitchFamily="18" charset="0"/>
                <a:cs typeface="Times New Roman" panose="02020603050405020304" pitchFamily="18" charset="0"/>
              </a:rPr>
              <a:t>Resource List – Module.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07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MODULES DESCRIPTION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Login / Registration – Module: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Registration module is used to register the derails about the user. That contain create a unique username and password. It also needs a full name of user and email id of user for authentication.</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basic module login is used to web page. The module has username and password. That will be verified with database and allow to login to the web page.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23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REGISTRATION PAGE</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265" y="1905000"/>
            <a:ext cx="7318771" cy="4114800"/>
          </a:xfrm>
        </p:spPr>
      </p:pic>
    </p:spTree>
    <p:extLst>
      <p:ext uri="{BB962C8B-B14F-4D97-AF65-F5344CB8AC3E}">
        <p14:creationId xmlns:p14="http://schemas.microsoft.com/office/powerpoint/2010/main" val="90978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99</TotalTime>
  <Words>228</Words>
  <Application>Microsoft Office PowerPoint</Application>
  <PresentationFormat>Custom</PresentationFormat>
  <Paragraphs>73</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Times New Roman</vt:lpstr>
      <vt:lpstr>Blue atom design template</vt:lpstr>
      <vt:lpstr>WEB ASSISTANCE FOR SELF HELP GROUP</vt:lpstr>
      <vt:lpstr>ABSTRACT</vt:lpstr>
      <vt:lpstr>EXISTING SYSTEM</vt:lpstr>
      <vt:lpstr>PROPOSED SYSTEM</vt:lpstr>
      <vt:lpstr>SYSTEM REQUIREMENTS</vt:lpstr>
      <vt:lpstr>WELCOME PAGE</vt:lpstr>
      <vt:lpstr>MODULES:</vt:lpstr>
      <vt:lpstr>MODULES DESCRIPTION</vt:lpstr>
      <vt:lpstr>REGISTRATION PAGE</vt:lpstr>
      <vt:lpstr>LOGIN PAGE</vt:lpstr>
      <vt:lpstr>ADMIN  MODULE</vt:lpstr>
      <vt:lpstr>ADMIN - VIEW</vt:lpstr>
      <vt:lpstr>WORKS OF ADMINE</vt:lpstr>
      <vt:lpstr>Viewing the user details:</vt:lpstr>
      <vt:lpstr>Viewing user records:</vt:lpstr>
      <vt:lpstr>Filling monthly Records</vt:lpstr>
      <vt:lpstr>Giving loan to the user</vt:lpstr>
      <vt:lpstr>USER MODULE</vt:lpstr>
      <vt:lpstr>User View</vt:lpstr>
      <vt:lpstr>ACCESS  FOR USER</vt:lpstr>
      <vt:lpstr>Viewing their details</vt:lpstr>
      <vt:lpstr>Edit their Details</vt:lpstr>
      <vt:lpstr>Viewing Amount details</vt:lpstr>
      <vt:lpstr>Paying amount through online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ASSISTANCE FOR SELF HELP GROUP</dc:title>
  <dc:creator>MOTHER MARY</dc:creator>
  <cp:lastModifiedBy>MOTHER MARY</cp:lastModifiedBy>
  <cp:revision>12</cp:revision>
  <dcterms:created xsi:type="dcterms:W3CDTF">2022-02-14T01:47:55Z</dcterms:created>
  <dcterms:modified xsi:type="dcterms:W3CDTF">2022-02-14T03:45:53Z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