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2"/>
  </p:notesMasterIdLst>
  <p:sldIdLst>
    <p:sldId id="285" r:id="rId2"/>
    <p:sldId id="286" r:id="rId3"/>
    <p:sldId id="287" r:id="rId4"/>
    <p:sldId id="264" r:id="rId5"/>
    <p:sldId id="266" r:id="rId6"/>
    <p:sldId id="296" r:id="rId7"/>
    <p:sldId id="297" r:id="rId8"/>
    <p:sldId id="267" r:id="rId9"/>
    <p:sldId id="282" r:id="rId10"/>
    <p:sldId id="283" r:id="rId11"/>
    <p:sldId id="291" r:id="rId12"/>
    <p:sldId id="268" r:id="rId13"/>
    <p:sldId id="269" r:id="rId14"/>
    <p:sldId id="288" r:id="rId15"/>
    <p:sldId id="284" r:id="rId16"/>
    <p:sldId id="293" r:id="rId17"/>
    <p:sldId id="294" r:id="rId18"/>
    <p:sldId id="295" r:id="rId19"/>
    <p:sldId id="289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rgeSort" id="{F8A63D1F-AD3E-4F91-82B6-82E017212522}">
          <p14:sldIdLst>
            <p14:sldId id="285"/>
            <p14:sldId id="286"/>
            <p14:sldId id="287"/>
            <p14:sldId id="264"/>
            <p14:sldId id="266"/>
            <p14:sldId id="296"/>
            <p14:sldId id="297"/>
            <p14:sldId id="267"/>
            <p14:sldId id="282"/>
            <p14:sldId id="283"/>
            <p14:sldId id="291"/>
            <p14:sldId id="268"/>
            <p14:sldId id="269"/>
            <p14:sldId id="288"/>
            <p14:sldId id="284"/>
            <p14:sldId id="293"/>
            <p14:sldId id="294"/>
            <p14:sldId id="295"/>
            <p14:sldId id="289"/>
            <p14:sldId id="292"/>
          </p14:sldIdLst>
        </p14:section>
        <p14:section name="Cota Inferior" id="{50A34D9B-3662-4749-862C-41BDB12D1D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CCED"/>
    <a:srgbClr val="D5E8F7"/>
    <a:srgbClr val="E2F0F9"/>
    <a:srgbClr val="E7F3FA"/>
    <a:srgbClr val="EBF6FB"/>
    <a:srgbClr val="E4F2FA"/>
    <a:srgbClr val="FFCC00"/>
    <a:srgbClr val="2683C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92439" autoAdjust="0"/>
  </p:normalViewPr>
  <p:slideViewPr>
    <p:cSldViewPr snapToGrid="0" showGuides="1">
      <p:cViewPr varScale="1">
        <p:scale>
          <a:sx n="105" d="100"/>
          <a:sy n="105" d="100"/>
        </p:scale>
        <p:origin x="18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A4D4-5AB3-4973-9867-C1E2F64F03F4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276A-70B4-4DF0-8447-84E0B865AFD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15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 sabemos donde está la separación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31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3. Si el menor es a, se extrae de A. Si el menor es b, se extrae de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59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389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Merge sirve para el ejemplo que vimos, pero en la vida real las cosas no son tan convenientes. ¿Que tal usar esto de manera recursiva?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HASTA QUE DEDUZCAN MERGESORT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5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D93A-305A-AD43-8423-038507E5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Vimos dos algoritmos de ordenación,</a:t>
            </a:r>
            <a:br>
              <a:rPr lang="en-US" sz="4000"/>
            </a:br>
            <a:r>
              <a:rPr lang="en-US" sz="4000"/>
              <a:t>ambos </a:t>
            </a:r>
            <a:r>
              <a:rPr lang="en-US" sz="4000" i="1"/>
              <a:t>in place</a:t>
            </a:r>
            <a:r>
              <a:rPr lang="en-US" sz="4000"/>
              <a:t> y O(</a:t>
            </a:r>
            <a:r>
              <a:rPr lang="en-US" sz="4000" i="1"/>
              <a:t>n</a:t>
            </a:r>
            <a:r>
              <a:rPr lang="en-US" sz="4000" baseline="30000"/>
              <a:t>2</a:t>
            </a:r>
            <a:r>
              <a:rPr lang="en-US" sz="4000"/>
              <a:t>) en el peor caso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FF10-5BCC-0940-99DF-20F6F498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/>
              <a:t>Selection sort:</a:t>
            </a:r>
          </a:p>
          <a:p>
            <a:pPr lvl="1">
              <a:lnSpc>
                <a:spcPct val="125000"/>
              </a:lnSpc>
            </a:pPr>
            <a:r>
              <a:rPr lang="en-US"/>
              <a:t>no tiene un mejor caso claramente mejor que el peor caso</a:t>
            </a:r>
          </a:p>
          <a:p>
            <a:pPr>
              <a:lnSpc>
                <a:spcPct val="125000"/>
              </a:lnSpc>
            </a:pPr>
            <a:r>
              <a:rPr lang="en-US"/>
              <a:t>Insertion sort:</a:t>
            </a:r>
          </a:p>
          <a:p>
            <a:pPr lvl="1">
              <a:lnSpc>
                <a:spcPct val="125000"/>
              </a:lnSpc>
            </a:pPr>
            <a:r>
              <a:rPr lang="en-US"/>
              <a:t>es O(</a:t>
            </a:r>
            <a:r>
              <a:rPr lang="en-US" i="1"/>
              <a:t>n</a:t>
            </a:r>
            <a:r>
              <a:rPr lang="en-US"/>
              <a:t>) en el mejor caso —cuando los datos ya vienen ordenados</a:t>
            </a:r>
          </a:p>
          <a:p>
            <a:pPr lvl="1">
              <a:lnSpc>
                <a:spcPct val="125000"/>
              </a:lnSpc>
            </a:pPr>
            <a:r>
              <a:rPr lang="en-US"/>
              <a:t>sigue siendo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en el caso promedio —promedio sobre todas las permutaciones posibles igualmente probables</a:t>
            </a:r>
          </a:p>
        </p:txBody>
      </p:sp>
    </p:spTree>
    <p:extLst>
      <p:ext uri="{BB962C8B-B14F-4D97-AF65-F5344CB8AC3E}">
        <p14:creationId xmlns:p14="http://schemas.microsoft.com/office/powerpoint/2010/main" val="65179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0D4C-8907-4572-9004-46F464FD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/>
              <a:t>Corrección (por inducción</a:t>
            </a:r>
            <a:br>
              <a:rPr lang="es-CL" sz="4000"/>
            </a:br>
            <a:r>
              <a:rPr lang="es-CL" sz="4000"/>
              <a:t>sobre las inserciones en </a:t>
            </a:r>
            <a:r>
              <a:rPr lang="es-CL" sz="4000" i="1"/>
              <a:t>C</a:t>
            </a:r>
            <a:r>
              <a:rPr lang="es-CL" sz="4000"/>
              <a:t>)</a:t>
            </a:r>
            <a:endParaRPr lang="es-C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s-CL" sz="1800" dirty="0"/>
                  <a:t>PD: Luego de insertar el último elemento en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s-CL" sz="1800" dirty="0"/>
                  <a:t>, ésta está ordenada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s-CL" sz="1800" b="1" dirty="0"/>
                  <a:t>Caso Base</a:t>
                </a:r>
                <a:r>
                  <a:rPr lang="es-CL" sz="1800" dirty="0"/>
                  <a:t>: Luego de la primera inserción,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s-CL" sz="1800" dirty="0"/>
                  <a:t> tiene un solo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1800" dirty="0"/>
                  <a:t>, por lo que está ordenada.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s-CL" sz="1800" b="1" dirty="0"/>
                  <a:t>Hipótesis Inductiva</a:t>
                </a:r>
                <a:r>
                  <a:rPr lang="es-CL" sz="1800" dirty="0"/>
                  <a:t>: Luego de la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s-CL" sz="1800" dirty="0"/>
                  <a:t>-</a:t>
                </a:r>
                <a:r>
                  <a:rPr lang="es-CL" sz="1800" dirty="0" err="1"/>
                  <a:t>ésima, i.e.,</a:t>
                </a:r>
                <a:r>
                  <a:rPr lang="es-CL" sz="1800" dirty="0"/>
                  <a:t> inserción del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800" dirty="0"/>
                  <a:t>,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s-CL" sz="1800" dirty="0"/>
                  <a:t> está ordenada.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Ahora toca la siguiente inserción.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- Si quedan elementos en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800" dirty="0"/>
                  <a:t> y en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800" dirty="0"/>
                  <a:t>, 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el menor entre las cabezas de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800" dirty="0"/>
                  <a:t> y de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800" dirty="0"/>
                  <a:t>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- Si sólo quedan elementos en una de las dos secuencias,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la cabeza de ésta.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Se elimina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de su respectiva secuencia y se inserta al final de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sz="1800" dirty="0"/>
                  <a:t> De no ser así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habría salido antes, ó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800" dirty="0"/>
                  <a:t> y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800" dirty="0"/>
                  <a:t> no habrían estado ordenadas.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Como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 estaba ordenada,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800" dirty="0"/>
                  <a:t>, y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, entonces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 está ordenada.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Por lo tanto, luego de insertar el último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sz="1800" dirty="0"/>
                  <a:t>,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2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7F59-9C0C-554B-80EE-FE610F33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Complejidad de </a:t>
            </a:r>
            <a:r>
              <a:rPr lang="en-US" i="1"/>
              <a:t>merge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ADD-5B36-0D4A-A374-7FA620A4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5" y="2056132"/>
            <a:ext cx="4091937" cy="7819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50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rPr lang="en-US" sz="2400"/>
              <a:t>Definiciones </a:t>
            </a:r>
            <a:r>
              <a:rPr lang="en-US" sz="2400">
                <a:sym typeface="Wingdings" pitchFamily="2" charset="2"/>
              </a:rPr>
              <a:t> no influyen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46CBF3-BFC9-B646-91CF-CE7094C61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1" y="1287532"/>
                <a:ext cx="4100731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s-CL" dirty="0"/>
                  <a:t>Para dos secuencias ordenadas,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una secuencia ordenada, inicialmente vacía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el primer elemento de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respectivamente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Extraer de su respectiva secuencia el menor entre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CL" dirty="0"/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Insertar ese elemento extraído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ambos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Concatenar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con la secuencia que aún tenga elementos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46CBF3-BFC9-B646-91CF-CE7094C6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1287532"/>
                <a:ext cx="4100731" cy="4904072"/>
              </a:xfrm>
              <a:prstGeom prst="rect">
                <a:avLst/>
              </a:prstGeom>
              <a:blipFill>
                <a:blip r:embed="rId2"/>
                <a:stretch>
                  <a:fillRect l="-1235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5DF270AC-8A55-8447-AD46-D2B5722B2466}"/>
              </a:ext>
            </a:extLst>
          </p:cNvPr>
          <p:cNvSpPr/>
          <p:nvPr/>
        </p:nvSpPr>
        <p:spPr>
          <a:xfrm>
            <a:off x="4215865" y="1925053"/>
            <a:ext cx="356135" cy="1212783"/>
          </a:xfrm>
          <a:prstGeom prst="rightBrace">
            <a:avLst>
              <a:gd name="adj1" fmla="val 2137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04CA1F-DF6B-4B4F-B5B0-7970F8F4B7C1}"/>
              </a:ext>
            </a:extLst>
          </p:cNvPr>
          <p:cNvSpPr/>
          <p:nvPr/>
        </p:nvSpPr>
        <p:spPr>
          <a:xfrm>
            <a:off x="4215865" y="3330927"/>
            <a:ext cx="356135" cy="1212783"/>
          </a:xfrm>
          <a:prstGeom prst="rightBrace">
            <a:avLst>
              <a:gd name="adj1" fmla="val 2137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3B9A02-CDC2-3A4B-9604-DEA339D41DE9}"/>
              </a:ext>
            </a:extLst>
          </p:cNvPr>
          <p:cNvSpPr/>
          <p:nvPr/>
        </p:nvSpPr>
        <p:spPr>
          <a:xfrm>
            <a:off x="4215865" y="4775301"/>
            <a:ext cx="356135" cy="1212783"/>
          </a:xfrm>
          <a:prstGeom prst="rightBrace">
            <a:avLst>
              <a:gd name="adj1" fmla="val 2137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29ED3D-B6A4-F241-8D37-B48A772DACD4}"/>
              </a:ext>
            </a:extLst>
          </p:cNvPr>
          <p:cNvSpPr txBox="1">
            <a:spLocks/>
          </p:cNvSpPr>
          <p:nvPr/>
        </p:nvSpPr>
        <p:spPr>
          <a:xfrm>
            <a:off x="4800596" y="3313676"/>
            <a:ext cx="4091937" cy="75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48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400">
                <a:sym typeface="Wingdings" pitchFamily="2" charset="2"/>
              </a:rPr>
              <a:t>O(1) c/u  O(1) en total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C2F5CF7-4D91-084B-942F-FBF6EFF3170C}"/>
              </a:ext>
            </a:extLst>
          </p:cNvPr>
          <p:cNvSpPr txBox="1">
            <a:spLocks/>
          </p:cNvSpPr>
          <p:nvPr/>
        </p:nvSpPr>
        <p:spPr>
          <a:xfrm>
            <a:off x="4800596" y="4369777"/>
            <a:ext cx="4091937" cy="181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000"/>
              </a:lnSpc>
              <a:spcBef>
                <a:spcPts val="48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400">
                <a:sym typeface="Wingdings" pitchFamily="2" charset="2"/>
              </a:rPr>
              <a:t>Sumar el O(1) anterior tantas veces como la cantidad de elementos que hay en </a:t>
            </a:r>
            <a:r>
              <a:rPr lang="en-US" sz="2400" i="1">
                <a:sym typeface="Wingdings" pitchFamily="2" charset="2"/>
              </a:rPr>
              <a:t>A</a:t>
            </a:r>
            <a:r>
              <a:rPr lang="en-US" sz="2400">
                <a:sym typeface="Wingdings" pitchFamily="2" charset="2"/>
              </a:rPr>
              <a:t> y </a:t>
            </a:r>
            <a:r>
              <a:rPr lang="en-US" sz="2400" i="1">
                <a:sym typeface="Wingdings" pitchFamily="2" charset="2"/>
              </a:rPr>
              <a:t>B </a:t>
            </a:r>
            <a:r>
              <a:rPr lang="en-US" sz="2400">
                <a:sym typeface="Wingdings" pitchFamily="2" charset="2"/>
              </a:rPr>
              <a:t>combinados  </a:t>
            </a:r>
            <a:r>
              <a:rPr lang="en-US" sz="2400" b="1">
                <a:sym typeface="Wingdings" pitchFamily="2" charset="2"/>
              </a:rPr>
              <a:t>O(</a:t>
            </a:r>
            <a:r>
              <a:rPr lang="en-US" sz="2400" b="1" i="1">
                <a:sym typeface="Wingdings" pitchFamily="2" charset="2"/>
              </a:rPr>
              <a:t>n</a:t>
            </a:r>
            <a:r>
              <a:rPr lang="en-US" sz="2400" b="1">
                <a:sym typeface="Wingdings" pitchFamily="2" charset="2"/>
              </a:rPr>
              <a:t>)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0165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B1E-63F5-42D2-BE38-F82888DC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Ordenación basada en </a:t>
            </a:r>
            <a:r>
              <a:rPr lang="es-CL" i="1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4034-3988-4322-84C7-330D501D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¿Podemos usar </a:t>
            </a:r>
            <a:r>
              <a:rPr lang="es-CL" b="1" dirty="0">
                <a:solidFill>
                  <a:schemeClr val="accent4"/>
                </a:solidFill>
              </a:rPr>
              <a:t>merge</a:t>
            </a:r>
            <a:r>
              <a:rPr lang="es-CL" dirty="0"/>
              <a:t> para ordenar una secuencia arbitraria?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Si de algún modo primero podemos crear dos secuencias ordenadas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… entonces luego podemos combinarlas, ordenando así la secuencia completa</a:t>
            </a:r>
          </a:p>
        </p:txBody>
      </p:sp>
    </p:spTree>
    <p:extLst>
      <p:ext uri="{BB962C8B-B14F-4D97-AF65-F5344CB8AC3E}">
        <p14:creationId xmlns:p14="http://schemas.microsoft.com/office/powerpoint/2010/main" val="264274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094C-C0D9-4065-9997-DD8F347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mergeSort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Para una secuencia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tiene un solo elemento, terminar en este paso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Dividir la secuencia en mitades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Ordenar cada mitad recursivamente usando </a:t>
                </a:r>
                <a:r>
                  <a:rPr lang="es-CL" i="1" dirty="0"/>
                  <a:t>mergeSort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Combinar las mitades (ordenadas) usando </a:t>
                </a:r>
                <a:r>
                  <a:rPr lang="es-CL" i="1" dirty="0"/>
                  <a:t>merge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53468DD-D28D-0544-AA57-35F31D0D3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B7C1FD-BC42-F744-AB0C-4A91A7F84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C10264F-0167-974F-9E83-55CB6898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26D8BE0-4415-CA4A-AACC-D4FADCD3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7CBAA04-3DAE-684E-852E-4CAA1B8D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ABF10C2D-5F2B-2246-ABC6-2C57AA6A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39E4E03-2C66-4648-B68D-78988505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951C813-D8F8-134D-8C7A-2810E102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3056ADE-8435-7A48-806D-F99E4FE7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E59BEDE-20FE-0047-9E09-DCACB8BC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7440E32-4801-7B4A-A67A-2DED4C8A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0D3931B-AEF5-6944-9825-598EBB06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C35B57E-1B72-0D4D-8C29-B6F58C353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E478BAD-20E3-6F45-B28A-90BA44DE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6CBC982-0A2B-2840-B36C-75CA715A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364006E-F715-9F4F-A6D8-18BC075D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21" name="Rectangle 147">
            <a:extLst>
              <a:ext uri="{FF2B5EF4-FFF2-40B4-BE49-F238E27FC236}">
                <a16:creationId xmlns:a16="http://schemas.microsoft.com/office/drawing/2014/main" id="{CF8EBDFC-B159-CE4E-A9D0-E1E69CAE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22" name="Rectangle 148">
            <a:extLst>
              <a:ext uri="{FF2B5EF4-FFF2-40B4-BE49-F238E27FC236}">
                <a16:creationId xmlns:a16="http://schemas.microsoft.com/office/drawing/2014/main" id="{348169F1-F33A-F943-AED9-E283899B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23" name="Rectangle 149">
            <a:extLst>
              <a:ext uri="{FF2B5EF4-FFF2-40B4-BE49-F238E27FC236}">
                <a16:creationId xmlns:a16="http://schemas.microsoft.com/office/drawing/2014/main" id="{25849ABE-84B1-0344-8A97-9320FF3C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24" name="Rectangle 150">
            <a:extLst>
              <a:ext uri="{FF2B5EF4-FFF2-40B4-BE49-F238E27FC236}">
                <a16:creationId xmlns:a16="http://schemas.microsoft.com/office/drawing/2014/main" id="{247AFB81-E2AA-AD40-9F6B-21E4A5CF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25" name="Rectangle 151">
            <a:extLst>
              <a:ext uri="{FF2B5EF4-FFF2-40B4-BE49-F238E27FC236}">
                <a16:creationId xmlns:a16="http://schemas.microsoft.com/office/drawing/2014/main" id="{BFDBA4E2-8F4A-CC42-88DB-099642E8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26" name="Rectangle 152">
            <a:extLst>
              <a:ext uri="{FF2B5EF4-FFF2-40B4-BE49-F238E27FC236}">
                <a16:creationId xmlns:a16="http://schemas.microsoft.com/office/drawing/2014/main" id="{16E763A0-BA94-F944-875A-3DA12ABF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27" name="Rectangle 153">
            <a:extLst>
              <a:ext uri="{FF2B5EF4-FFF2-40B4-BE49-F238E27FC236}">
                <a16:creationId xmlns:a16="http://schemas.microsoft.com/office/drawing/2014/main" id="{D84C1289-B486-F040-B00F-DC44C662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28" name="Rectangle 154">
            <a:extLst>
              <a:ext uri="{FF2B5EF4-FFF2-40B4-BE49-F238E27FC236}">
                <a16:creationId xmlns:a16="http://schemas.microsoft.com/office/drawing/2014/main" id="{719453D7-1CB3-A447-AF8D-A9875989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29" name="Rectangle 155">
            <a:extLst>
              <a:ext uri="{FF2B5EF4-FFF2-40B4-BE49-F238E27FC236}">
                <a16:creationId xmlns:a16="http://schemas.microsoft.com/office/drawing/2014/main" id="{241B39D9-73DE-7445-B60C-FE62CE91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30" name="Rectangle 156">
            <a:extLst>
              <a:ext uri="{FF2B5EF4-FFF2-40B4-BE49-F238E27FC236}">
                <a16:creationId xmlns:a16="http://schemas.microsoft.com/office/drawing/2014/main" id="{4C48D3E6-7607-354F-A57C-BBE1FD22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31" name="Rectangle 157">
            <a:extLst>
              <a:ext uri="{FF2B5EF4-FFF2-40B4-BE49-F238E27FC236}">
                <a16:creationId xmlns:a16="http://schemas.microsoft.com/office/drawing/2014/main" id="{ED87D4AB-8F3F-4044-A875-EB9BF682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32" name="Rectangle 158">
            <a:extLst>
              <a:ext uri="{FF2B5EF4-FFF2-40B4-BE49-F238E27FC236}">
                <a16:creationId xmlns:a16="http://schemas.microsoft.com/office/drawing/2014/main" id="{73FA98E9-E5B0-D140-9150-66D10760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" name="Rectangle 159">
            <a:extLst>
              <a:ext uri="{FF2B5EF4-FFF2-40B4-BE49-F238E27FC236}">
                <a16:creationId xmlns:a16="http://schemas.microsoft.com/office/drawing/2014/main" id="{0829BF48-96A2-3D46-949F-82589EC9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34" name="Rectangle 160">
            <a:extLst>
              <a:ext uri="{FF2B5EF4-FFF2-40B4-BE49-F238E27FC236}">
                <a16:creationId xmlns:a16="http://schemas.microsoft.com/office/drawing/2014/main" id="{B810DCEB-EC9E-7E48-B01A-985DA3C3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35" name="Rectangle 161">
            <a:extLst>
              <a:ext uri="{FF2B5EF4-FFF2-40B4-BE49-F238E27FC236}">
                <a16:creationId xmlns:a16="http://schemas.microsoft.com/office/drawing/2014/main" id="{0994F63F-DFEC-6B4C-8263-6DFDFE6C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36" name="Rectangle 162">
            <a:extLst>
              <a:ext uri="{FF2B5EF4-FFF2-40B4-BE49-F238E27FC236}">
                <a16:creationId xmlns:a16="http://schemas.microsoft.com/office/drawing/2014/main" id="{D79113A9-914B-8C4F-B089-D257FD2A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37" name="Rectangle 163">
            <a:extLst>
              <a:ext uri="{FF2B5EF4-FFF2-40B4-BE49-F238E27FC236}">
                <a16:creationId xmlns:a16="http://schemas.microsoft.com/office/drawing/2014/main" id="{F6C914BE-7782-D044-9C8D-7EA95AA6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38" name="Rectangle 164">
            <a:extLst>
              <a:ext uri="{FF2B5EF4-FFF2-40B4-BE49-F238E27FC236}">
                <a16:creationId xmlns:a16="http://schemas.microsoft.com/office/drawing/2014/main" id="{B4BED6B7-6687-A645-AF14-5AB412E52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39" name="Rectangle 165">
            <a:extLst>
              <a:ext uri="{FF2B5EF4-FFF2-40B4-BE49-F238E27FC236}">
                <a16:creationId xmlns:a16="http://schemas.microsoft.com/office/drawing/2014/main" id="{08C1EBCC-5C66-4C49-98CE-8AA1A6876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40" name="Rectangle 166">
            <a:extLst>
              <a:ext uri="{FF2B5EF4-FFF2-40B4-BE49-F238E27FC236}">
                <a16:creationId xmlns:a16="http://schemas.microsoft.com/office/drawing/2014/main" id="{6AD12EF4-1806-284B-A796-EF32BE7A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41" name="Rectangle 167">
            <a:extLst>
              <a:ext uri="{FF2B5EF4-FFF2-40B4-BE49-F238E27FC236}">
                <a16:creationId xmlns:a16="http://schemas.microsoft.com/office/drawing/2014/main" id="{06AF19DB-8E01-784F-92DD-E58D782F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42" name="Rectangle 168">
            <a:extLst>
              <a:ext uri="{FF2B5EF4-FFF2-40B4-BE49-F238E27FC236}">
                <a16:creationId xmlns:a16="http://schemas.microsoft.com/office/drawing/2014/main" id="{E2739CD0-9166-6D41-9B07-274FD899A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AAF729F5-7FC2-4748-9B72-D56E8862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44" name="Rectangle 170">
            <a:extLst>
              <a:ext uri="{FF2B5EF4-FFF2-40B4-BE49-F238E27FC236}">
                <a16:creationId xmlns:a16="http://schemas.microsoft.com/office/drawing/2014/main" id="{5A687383-7EDF-C742-A67C-123724D63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45" name="Rectangle 171">
            <a:extLst>
              <a:ext uri="{FF2B5EF4-FFF2-40B4-BE49-F238E27FC236}">
                <a16:creationId xmlns:a16="http://schemas.microsoft.com/office/drawing/2014/main" id="{6C213B3F-CA4B-BA45-86CF-54491BD9C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46" name="Rectangle 172">
            <a:extLst>
              <a:ext uri="{FF2B5EF4-FFF2-40B4-BE49-F238E27FC236}">
                <a16:creationId xmlns:a16="http://schemas.microsoft.com/office/drawing/2014/main" id="{03203617-212B-F443-AA24-1B22597B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47" name="Rectangle 173">
            <a:extLst>
              <a:ext uri="{FF2B5EF4-FFF2-40B4-BE49-F238E27FC236}">
                <a16:creationId xmlns:a16="http://schemas.microsoft.com/office/drawing/2014/main" id="{090106F2-4EDB-A243-B447-0346A225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48" name="Rectangle 174">
            <a:extLst>
              <a:ext uri="{FF2B5EF4-FFF2-40B4-BE49-F238E27FC236}">
                <a16:creationId xmlns:a16="http://schemas.microsoft.com/office/drawing/2014/main" id="{95965A66-156C-AB46-A5AB-4BB8E3C0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49" name="Rectangle 175">
            <a:extLst>
              <a:ext uri="{FF2B5EF4-FFF2-40B4-BE49-F238E27FC236}">
                <a16:creationId xmlns:a16="http://schemas.microsoft.com/office/drawing/2014/main" id="{7CAA6736-1B81-D541-BCD0-CB2EAFA4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50" name="Rectangle 176">
            <a:extLst>
              <a:ext uri="{FF2B5EF4-FFF2-40B4-BE49-F238E27FC236}">
                <a16:creationId xmlns:a16="http://schemas.microsoft.com/office/drawing/2014/main" id="{6AD39D41-5360-A247-9F0A-F956A7DF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51" name="Rectangle 177">
            <a:extLst>
              <a:ext uri="{FF2B5EF4-FFF2-40B4-BE49-F238E27FC236}">
                <a16:creationId xmlns:a16="http://schemas.microsoft.com/office/drawing/2014/main" id="{34FB18E5-3727-A44D-9FE8-4FE37358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52" name="Rectangle 178">
            <a:extLst>
              <a:ext uri="{FF2B5EF4-FFF2-40B4-BE49-F238E27FC236}">
                <a16:creationId xmlns:a16="http://schemas.microsoft.com/office/drawing/2014/main" id="{3F7E6535-F824-F646-BA64-28679C26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53" name="Rectangle 179">
            <a:extLst>
              <a:ext uri="{FF2B5EF4-FFF2-40B4-BE49-F238E27FC236}">
                <a16:creationId xmlns:a16="http://schemas.microsoft.com/office/drawing/2014/main" id="{2D7AC93E-80BB-C849-9030-613E367AE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54" name="Rectangle 180">
            <a:extLst>
              <a:ext uri="{FF2B5EF4-FFF2-40B4-BE49-F238E27FC236}">
                <a16:creationId xmlns:a16="http://schemas.microsoft.com/office/drawing/2014/main" id="{887E82BF-F94C-AC4C-9542-328A569BA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55" name="Rectangle 181">
            <a:extLst>
              <a:ext uri="{FF2B5EF4-FFF2-40B4-BE49-F238E27FC236}">
                <a16:creationId xmlns:a16="http://schemas.microsoft.com/office/drawing/2014/main" id="{B91C4009-631F-B546-A1CB-448F9A3DA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56" name="Rectangle 182">
            <a:extLst>
              <a:ext uri="{FF2B5EF4-FFF2-40B4-BE49-F238E27FC236}">
                <a16:creationId xmlns:a16="http://schemas.microsoft.com/office/drawing/2014/main" id="{2DA44C7A-1E7A-3C4F-8287-2A472E73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57" name="Rectangle 183">
            <a:extLst>
              <a:ext uri="{FF2B5EF4-FFF2-40B4-BE49-F238E27FC236}">
                <a16:creationId xmlns:a16="http://schemas.microsoft.com/office/drawing/2014/main" id="{3151B11A-E0A1-D64F-96E4-625D39BC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58" name="Rectangle 184">
            <a:extLst>
              <a:ext uri="{FF2B5EF4-FFF2-40B4-BE49-F238E27FC236}">
                <a16:creationId xmlns:a16="http://schemas.microsoft.com/office/drawing/2014/main" id="{A53954A4-9C6D-3C46-9741-878AB4AB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59" name="Rectangle 185">
            <a:extLst>
              <a:ext uri="{FF2B5EF4-FFF2-40B4-BE49-F238E27FC236}">
                <a16:creationId xmlns:a16="http://schemas.microsoft.com/office/drawing/2014/main" id="{B9C2D8E1-CC6A-FD43-BF45-A6A14A867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60" name="Rectangle 186">
            <a:extLst>
              <a:ext uri="{FF2B5EF4-FFF2-40B4-BE49-F238E27FC236}">
                <a16:creationId xmlns:a16="http://schemas.microsoft.com/office/drawing/2014/main" id="{89F49388-E380-074D-A313-04774F7C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61" name="Rectangle 187">
            <a:extLst>
              <a:ext uri="{FF2B5EF4-FFF2-40B4-BE49-F238E27FC236}">
                <a16:creationId xmlns:a16="http://schemas.microsoft.com/office/drawing/2014/main" id="{0AA09007-8726-6847-A5D6-7F6FF6DA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62" name="Rectangle 188">
            <a:extLst>
              <a:ext uri="{FF2B5EF4-FFF2-40B4-BE49-F238E27FC236}">
                <a16:creationId xmlns:a16="http://schemas.microsoft.com/office/drawing/2014/main" id="{D85694CE-423F-D842-B33E-D1FFBBA7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63" name="Rectangle 189">
            <a:extLst>
              <a:ext uri="{FF2B5EF4-FFF2-40B4-BE49-F238E27FC236}">
                <a16:creationId xmlns:a16="http://schemas.microsoft.com/office/drawing/2014/main" id="{52F66052-090C-5447-918F-7DA51B26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64" name="Rectangle 190">
            <a:extLst>
              <a:ext uri="{FF2B5EF4-FFF2-40B4-BE49-F238E27FC236}">
                <a16:creationId xmlns:a16="http://schemas.microsoft.com/office/drawing/2014/main" id="{02DD6511-E484-7D4D-B185-2819F97F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65" name="Rectangle 191">
            <a:extLst>
              <a:ext uri="{FF2B5EF4-FFF2-40B4-BE49-F238E27FC236}">
                <a16:creationId xmlns:a16="http://schemas.microsoft.com/office/drawing/2014/main" id="{65B515F5-494E-354C-AC36-E7734D3F5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66" name="Rectangle 192">
            <a:extLst>
              <a:ext uri="{FF2B5EF4-FFF2-40B4-BE49-F238E27FC236}">
                <a16:creationId xmlns:a16="http://schemas.microsoft.com/office/drawing/2014/main" id="{643C183E-27C9-6243-84A6-2FE554D2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67" name="Rectangle 193">
            <a:extLst>
              <a:ext uri="{FF2B5EF4-FFF2-40B4-BE49-F238E27FC236}">
                <a16:creationId xmlns:a16="http://schemas.microsoft.com/office/drawing/2014/main" id="{81FF73EA-0A1F-E24D-9830-DED149FD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68" name="Rectangle 194">
            <a:extLst>
              <a:ext uri="{FF2B5EF4-FFF2-40B4-BE49-F238E27FC236}">
                <a16:creationId xmlns:a16="http://schemas.microsoft.com/office/drawing/2014/main" id="{DD8AF303-D9F8-6C48-A8CE-6A74201D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69" name="Rectangle 195">
            <a:extLst>
              <a:ext uri="{FF2B5EF4-FFF2-40B4-BE49-F238E27FC236}">
                <a16:creationId xmlns:a16="http://schemas.microsoft.com/office/drawing/2014/main" id="{02737C3C-295A-B146-9514-93356B714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70" name="Rectangle 196">
            <a:extLst>
              <a:ext uri="{FF2B5EF4-FFF2-40B4-BE49-F238E27FC236}">
                <a16:creationId xmlns:a16="http://schemas.microsoft.com/office/drawing/2014/main" id="{068B28CA-9ACE-5D49-8CCF-418D0782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71" name="Rectangle 197">
            <a:extLst>
              <a:ext uri="{FF2B5EF4-FFF2-40B4-BE49-F238E27FC236}">
                <a16:creationId xmlns:a16="http://schemas.microsoft.com/office/drawing/2014/main" id="{2A6B3645-F49F-004D-B5F1-EFC04F4E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72" name="Rectangle 198">
            <a:extLst>
              <a:ext uri="{FF2B5EF4-FFF2-40B4-BE49-F238E27FC236}">
                <a16:creationId xmlns:a16="http://schemas.microsoft.com/office/drawing/2014/main" id="{6A0372F1-ABE3-E34C-AEF4-08A0262C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73" name="Rectangle 199">
            <a:extLst>
              <a:ext uri="{FF2B5EF4-FFF2-40B4-BE49-F238E27FC236}">
                <a16:creationId xmlns:a16="http://schemas.microsoft.com/office/drawing/2014/main" id="{41E59FF5-1EC1-4741-9CB0-644768BD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74" name="Rectangle 200">
            <a:extLst>
              <a:ext uri="{FF2B5EF4-FFF2-40B4-BE49-F238E27FC236}">
                <a16:creationId xmlns:a16="http://schemas.microsoft.com/office/drawing/2014/main" id="{BCE34D42-6519-294A-8A86-3DE2CDFC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75" name="Rectangle 201">
            <a:extLst>
              <a:ext uri="{FF2B5EF4-FFF2-40B4-BE49-F238E27FC236}">
                <a16:creationId xmlns:a16="http://schemas.microsoft.com/office/drawing/2014/main" id="{204386BD-E2D0-FF4F-B23C-354AAF26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76" name="Rectangle 202">
            <a:extLst>
              <a:ext uri="{FF2B5EF4-FFF2-40B4-BE49-F238E27FC236}">
                <a16:creationId xmlns:a16="http://schemas.microsoft.com/office/drawing/2014/main" id="{5FA4D267-7007-8B45-BED9-79D58F5E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77" name="Rectangle 203">
            <a:extLst>
              <a:ext uri="{FF2B5EF4-FFF2-40B4-BE49-F238E27FC236}">
                <a16:creationId xmlns:a16="http://schemas.microsoft.com/office/drawing/2014/main" id="{A85FB3F9-7192-1949-A0E9-0E505DEFE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78" name="Rectangle 204">
            <a:extLst>
              <a:ext uri="{FF2B5EF4-FFF2-40B4-BE49-F238E27FC236}">
                <a16:creationId xmlns:a16="http://schemas.microsoft.com/office/drawing/2014/main" id="{43EF4B58-6128-3040-A75B-3EE06A94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79" name="Rectangle 205">
            <a:extLst>
              <a:ext uri="{FF2B5EF4-FFF2-40B4-BE49-F238E27FC236}">
                <a16:creationId xmlns:a16="http://schemas.microsoft.com/office/drawing/2014/main" id="{5EE67179-0358-1F4B-ACCF-FD0DC82C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80" name="Rectangle 206">
            <a:extLst>
              <a:ext uri="{FF2B5EF4-FFF2-40B4-BE49-F238E27FC236}">
                <a16:creationId xmlns:a16="http://schemas.microsoft.com/office/drawing/2014/main" id="{A97AFA9A-1378-4445-AB71-64D09C71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81" name="Rectangle 207">
            <a:extLst>
              <a:ext uri="{FF2B5EF4-FFF2-40B4-BE49-F238E27FC236}">
                <a16:creationId xmlns:a16="http://schemas.microsoft.com/office/drawing/2014/main" id="{B0E06681-AD69-CB48-B2C7-3B24BC861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82" name="Rectangle 208">
            <a:extLst>
              <a:ext uri="{FF2B5EF4-FFF2-40B4-BE49-F238E27FC236}">
                <a16:creationId xmlns:a16="http://schemas.microsoft.com/office/drawing/2014/main" id="{D49D0DD2-868E-E244-96B8-AE8567AC7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83" name="Rectangle 209">
            <a:extLst>
              <a:ext uri="{FF2B5EF4-FFF2-40B4-BE49-F238E27FC236}">
                <a16:creationId xmlns:a16="http://schemas.microsoft.com/office/drawing/2014/main" id="{6C406838-6696-024D-893D-B869BA98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84" name="Rectangle 210">
            <a:extLst>
              <a:ext uri="{FF2B5EF4-FFF2-40B4-BE49-F238E27FC236}">
                <a16:creationId xmlns:a16="http://schemas.microsoft.com/office/drawing/2014/main" id="{62783393-E039-1B44-AF45-C32E62C0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85" name="Line 211">
            <a:extLst>
              <a:ext uri="{FF2B5EF4-FFF2-40B4-BE49-F238E27FC236}">
                <a16:creationId xmlns:a16="http://schemas.microsoft.com/office/drawing/2014/main" id="{D710674B-7615-B443-80B2-CC527959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630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12">
            <a:extLst>
              <a:ext uri="{FF2B5EF4-FFF2-40B4-BE49-F238E27FC236}">
                <a16:creationId xmlns:a16="http://schemas.microsoft.com/office/drawing/2014/main" id="{D678FC90-62C6-3647-B354-57B609669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4885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213">
            <a:extLst>
              <a:ext uri="{FF2B5EF4-FFF2-40B4-BE49-F238E27FC236}">
                <a16:creationId xmlns:a16="http://schemas.microsoft.com/office/drawing/2014/main" id="{812E8773-6C5E-724B-B281-CCD9C44B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14">
            <a:extLst>
              <a:ext uri="{FF2B5EF4-FFF2-40B4-BE49-F238E27FC236}">
                <a16:creationId xmlns:a16="http://schemas.microsoft.com/office/drawing/2014/main" id="{34375025-432B-F04C-A0AA-D31DDC33F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15">
            <a:extLst>
              <a:ext uri="{FF2B5EF4-FFF2-40B4-BE49-F238E27FC236}">
                <a16:creationId xmlns:a16="http://schemas.microsoft.com/office/drawing/2014/main" id="{A643D089-4AA3-4549-9837-B080A7BBE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488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216">
            <a:extLst>
              <a:ext uri="{FF2B5EF4-FFF2-40B4-BE49-F238E27FC236}">
                <a16:creationId xmlns:a16="http://schemas.microsoft.com/office/drawing/2014/main" id="{E016D236-4038-2C4E-94D0-8BB4DE28C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6488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217">
            <a:extLst>
              <a:ext uri="{FF2B5EF4-FFF2-40B4-BE49-F238E27FC236}">
                <a16:creationId xmlns:a16="http://schemas.microsoft.com/office/drawing/2014/main" id="{8700FDF1-954F-B840-9E43-8768934C9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218">
            <a:extLst>
              <a:ext uri="{FF2B5EF4-FFF2-40B4-BE49-F238E27FC236}">
                <a16:creationId xmlns:a16="http://schemas.microsoft.com/office/drawing/2014/main" id="{BDBEF3F6-5901-214B-8DF7-8852310F5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219">
            <a:extLst>
              <a:ext uri="{FF2B5EF4-FFF2-40B4-BE49-F238E27FC236}">
                <a16:creationId xmlns:a16="http://schemas.microsoft.com/office/drawing/2014/main" id="{79E412D9-D1F5-F24F-A60A-D3B0D1236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220">
            <a:extLst>
              <a:ext uri="{FF2B5EF4-FFF2-40B4-BE49-F238E27FC236}">
                <a16:creationId xmlns:a16="http://schemas.microsoft.com/office/drawing/2014/main" id="{582A65F2-AA68-7E47-B630-887704F4C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488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21">
            <a:extLst>
              <a:ext uri="{FF2B5EF4-FFF2-40B4-BE49-F238E27FC236}">
                <a16:creationId xmlns:a16="http://schemas.microsoft.com/office/drawing/2014/main" id="{AA3EF54E-8BBE-744B-A129-D0EA22107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22">
            <a:extLst>
              <a:ext uri="{FF2B5EF4-FFF2-40B4-BE49-F238E27FC236}">
                <a16:creationId xmlns:a16="http://schemas.microsoft.com/office/drawing/2014/main" id="{BB0819CA-AA4D-0B43-AEF1-A9B062619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23">
            <a:extLst>
              <a:ext uri="{FF2B5EF4-FFF2-40B4-BE49-F238E27FC236}">
                <a16:creationId xmlns:a16="http://schemas.microsoft.com/office/drawing/2014/main" id="{A54BAB71-BC25-2946-904F-95D166A5A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24">
            <a:extLst>
              <a:ext uri="{FF2B5EF4-FFF2-40B4-BE49-F238E27FC236}">
                <a16:creationId xmlns:a16="http://schemas.microsoft.com/office/drawing/2014/main" id="{AF6BDC62-6187-9042-B0BA-EB4976722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225">
            <a:extLst>
              <a:ext uri="{FF2B5EF4-FFF2-40B4-BE49-F238E27FC236}">
                <a16:creationId xmlns:a16="http://schemas.microsoft.com/office/drawing/2014/main" id="{DA661B0C-FA4E-3540-A37B-7122F7767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226">
            <a:extLst>
              <a:ext uri="{FF2B5EF4-FFF2-40B4-BE49-F238E27FC236}">
                <a16:creationId xmlns:a16="http://schemas.microsoft.com/office/drawing/2014/main" id="{C27CCBB6-732A-2D45-A313-E7C2C97D7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227">
            <a:extLst>
              <a:ext uri="{FF2B5EF4-FFF2-40B4-BE49-F238E27FC236}">
                <a16:creationId xmlns:a16="http://schemas.microsoft.com/office/drawing/2014/main" id="{650D36A7-21E0-A94D-9A4E-48C88F674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228">
            <a:extLst>
              <a:ext uri="{FF2B5EF4-FFF2-40B4-BE49-F238E27FC236}">
                <a16:creationId xmlns:a16="http://schemas.microsoft.com/office/drawing/2014/main" id="{C537EAFE-28EE-0643-9687-0846B882E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229">
            <a:extLst>
              <a:ext uri="{FF2B5EF4-FFF2-40B4-BE49-F238E27FC236}">
                <a16:creationId xmlns:a16="http://schemas.microsoft.com/office/drawing/2014/main" id="{EF5C4F7C-D22B-0F4B-8DC4-BDEE4D57F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230">
            <a:extLst>
              <a:ext uri="{FF2B5EF4-FFF2-40B4-BE49-F238E27FC236}">
                <a16:creationId xmlns:a16="http://schemas.microsoft.com/office/drawing/2014/main" id="{26F19E92-9D86-6142-AEB4-1433C4303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231">
            <a:extLst>
              <a:ext uri="{FF2B5EF4-FFF2-40B4-BE49-F238E27FC236}">
                <a16:creationId xmlns:a16="http://schemas.microsoft.com/office/drawing/2014/main" id="{02E77DDD-B651-114F-A320-6A6D8DEDF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232">
            <a:extLst>
              <a:ext uri="{FF2B5EF4-FFF2-40B4-BE49-F238E27FC236}">
                <a16:creationId xmlns:a16="http://schemas.microsoft.com/office/drawing/2014/main" id="{6A73723C-20E3-E14D-8C54-FB720C0C9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33">
            <a:extLst>
              <a:ext uri="{FF2B5EF4-FFF2-40B4-BE49-F238E27FC236}">
                <a16:creationId xmlns:a16="http://schemas.microsoft.com/office/drawing/2014/main" id="{81AC06FA-DF6B-A243-BDC0-F38BE931F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234">
            <a:extLst>
              <a:ext uri="{FF2B5EF4-FFF2-40B4-BE49-F238E27FC236}">
                <a16:creationId xmlns:a16="http://schemas.microsoft.com/office/drawing/2014/main" id="{EF37DF60-8DB6-E847-8F62-263768FBE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235">
            <a:extLst>
              <a:ext uri="{FF2B5EF4-FFF2-40B4-BE49-F238E27FC236}">
                <a16:creationId xmlns:a16="http://schemas.microsoft.com/office/drawing/2014/main" id="{236D0C97-1858-1E4C-8BF1-3EB11D8E0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236">
            <a:extLst>
              <a:ext uri="{FF2B5EF4-FFF2-40B4-BE49-F238E27FC236}">
                <a16:creationId xmlns:a16="http://schemas.microsoft.com/office/drawing/2014/main" id="{A2838F94-188F-C649-BAC4-B21926D12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237">
            <a:extLst>
              <a:ext uri="{FF2B5EF4-FFF2-40B4-BE49-F238E27FC236}">
                <a16:creationId xmlns:a16="http://schemas.microsoft.com/office/drawing/2014/main" id="{CDEB8647-71D8-6743-AA5F-2CE58052F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238">
            <a:extLst>
              <a:ext uri="{FF2B5EF4-FFF2-40B4-BE49-F238E27FC236}">
                <a16:creationId xmlns:a16="http://schemas.microsoft.com/office/drawing/2014/main" id="{AF02C3BE-96A6-0345-98F5-12B2C0B1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13" name="Rectangle 239">
            <a:extLst>
              <a:ext uri="{FF2B5EF4-FFF2-40B4-BE49-F238E27FC236}">
                <a16:creationId xmlns:a16="http://schemas.microsoft.com/office/drawing/2014/main" id="{AD890206-E44E-5A42-801C-CAECB636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14" name="Rectangle 240">
            <a:extLst>
              <a:ext uri="{FF2B5EF4-FFF2-40B4-BE49-F238E27FC236}">
                <a16:creationId xmlns:a16="http://schemas.microsoft.com/office/drawing/2014/main" id="{403C1CE9-2AA5-0040-88FE-8B92163A2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15" name="Rectangle 241">
            <a:extLst>
              <a:ext uri="{FF2B5EF4-FFF2-40B4-BE49-F238E27FC236}">
                <a16:creationId xmlns:a16="http://schemas.microsoft.com/office/drawing/2014/main" id="{D54B9AB5-5BDD-0C4F-A25C-CF443DE5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16" name="Rectangle 242">
            <a:extLst>
              <a:ext uri="{FF2B5EF4-FFF2-40B4-BE49-F238E27FC236}">
                <a16:creationId xmlns:a16="http://schemas.microsoft.com/office/drawing/2014/main" id="{4D56BB8B-4759-B643-8AAC-3FB906E1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17" name="Rectangle 243">
            <a:extLst>
              <a:ext uri="{FF2B5EF4-FFF2-40B4-BE49-F238E27FC236}">
                <a16:creationId xmlns:a16="http://schemas.microsoft.com/office/drawing/2014/main" id="{A88F4CE1-3E90-9C43-956F-461111AF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18" name="Rectangle 244">
            <a:extLst>
              <a:ext uri="{FF2B5EF4-FFF2-40B4-BE49-F238E27FC236}">
                <a16:creationId xmlns:a16="http://schemas.microsoft.com/office/drawing/2014/main" id="{58EB89C9-9741-4D4D-A078-18B8FBAD2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19" name="Rectangle 245">
            <a:extLst>
              <a:ext uri="{FF2B5EF4-FFF2-40B4-BE49-F238E27FC236}">
                <a16:creationId xmlns:a16="http://schemas.microsoft.com/office/drawing/2014/main" id="{E77996D2-FDBA-8C4F-8349-2D9971D6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20" name="Rectangle 246">
            <a:extLst>
              <a:ext uri="{FF2B5EF4-FFF2-40B4-BE49-F238E27FC236}">
                <a16:creationId xmlns:a16="http://schemas.microsoft.com/office/drawing/2014/main" id="{86EE8EA8-6F16-F549-A572-13918345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21" name="Rectangle 247">
            <a:extLst>
              <a:ext uri="{FF2B5EF4-FFF2-40B4-BE49-F238E27FC236}">
                <a16:creationId xmlns:a16="http://schemas.microsoft.com/office/drawing/2014/main" id="{2CCC160A-BFBF-D741-A66F-057CD2F0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22" name="Rectangle 248">
            <a:extLst>
              <a:ext uri="{FF2B5EF4-FFF2-40B4-BE49-F238E27FC236}">
                <a16:creationId xmlns:a16="http://schemas.microsoft.com/office/drawing/2014/main" id="{3F2BF638-F8CB-4746-86EA-47A25C70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23" name="Rectangle 249">
            <a:extLst>
              <a:ext uri="{FF2B5EF4-FFF2-40B4-BE49-F238E27FC236}">
                <a16:creationId xmlns:a16="http://schemas.microsoft.com/office/drawing/2014/main" id="{9D8392A6-D69F-4F4E-99F7-B2536F126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24" name="Rectangle 250">
            <a:extLst>
              <a:ext uri="{FF2B5EF4-FFF2-40B4-BE49-F238E27FC236}">
                <a16:creationId xmlns:a16="http://schemas.microsoft.com/office/drawing/2014/main" id="{6418100B-FC6D-BA44-AFDA-E5951A2C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25" name="Rectangle 251">
            <a:extLst>
              <a:ext uri="{FF2B5EF4-FFF2-40B4-BE49-F238E27FC236}">
                <a16:creationId xmlns:a16="http://schemas.microsoft.com/office/drawing/2014/main" id="{68908B55-04F5-E144-AEE8-1D448330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26" name="Rectangle 252">
            <a:extLst>
              <a:ext uri="{FF2B5EF4-FFF2-40B4-BE49-F238E27FC236}">
                <a16:creationId xmlns:a16="http://schemas.microsoft.com/office/drawing/2014/main" id="{75890384-9E8B-ED49-AA7A-EC819C2A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27" name="Rectangle 253">
            <a:extLst>
              <a:ext uri="{FF2B5EF4-FFF2-40B4-BE49-F238E27FC236}">
                <a16:creationId xmlns:a16="http://schemas.microsoft.com/office/drawing/2014/main" id="{4CCAF24B-842D-3849-8C9B-EEF89822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28" name="Line 254">
            <a:extLst>
              <a:ext uri="{FF2B5EF4-FFF2-40B4-BE49-F238E27FC236}">
                <a16:creationId xmlns:a16="http://schemas.microsoft.com/office/drawing/2014/main" id="{4B5A3C60-0C17-3B42-97DC-44A8E40A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255">
            <a:extLst>
              <a:ext uri="{FF2B5EF4-FFF2-40B4-BE49-F238E27FC236}">
                <a16:creationId xmlns:a16="http://schemas.microsoft.com/office/drawing/2014/main" id="{28826B01-92FC-DF49-97DE-5AA8FAF06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256">
            <a:extLst>
              <a:ext uri="{FF2B5EF4-FFF2-40B4-BE49-F238E27FC236}">
                <a16:creationId xmlns:a16="http://schemas.microsoft.com/office/drawing/2014/main" id="{B9BEBBB9-F5FB-DD42-9C4D-EE4FD2A76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257">
            <a:extLst>
              <a:ext uri="{FF2B5EF4-FFF2-40B4-BE49-F238E27FC236}">
                <a16:creationId xmlns:a16="http://schemas.microsoft.com/office/drawing/2014/main" id="{898CF40F-E966-8544-B9C1-429E26118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258">
            <a:extLst>
              <a:ext uri="{FF2B5EF4-FFF2-40B4-BE49-F238E27FC236}">
                <a16:creationId xmlns:a16="http://schemas.microsoft.com/office/drawing/2014/main" id="{8B9C7E52-6EF7-6743-BA12-CD420C34C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259">
            <a:extLst>
              <a:ext uri="{FF2B5EF4-FFF2-40B4-BE49-F238E27FC236}">
                <a16:creationId xmlns:a16="http://schemas.microsoft.com/office/drawing/2014/main" id="{48ABC39E-982D-4547-97FE-E9AD913E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260">
            <a:extLst>
              <a:ext uri="{FF2B5EF4-FFF2-40B4-BE49-F238E27FC236}">
                <a16:creationId xmlns:a16="http://schemas.microsoft.com/office/drawing/2014/main" id="{0FCE23F5-9BA7-C54D-8645-68705A19A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261">
            <a:extLst>
              <a:ext uri="{FF2B5EF4-FFF2-40B4-BE49-F238E27FC236}">
                <a16:creationId xmlns:a16="http://schemas.microsoft.com/office/drawing/2014/main" id="{94CE9B12-6ED7-CF41-A338-52DE21FC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36" name="Rectangle 262">
            <a:extLst>
              <a:ext uri="{FF2B5EF4-FFF2-40B4-BE49-F238E27FC236}">
                <a16:creationId xmlns:a16="http://schemas.microsoft.com/office/drawing/2014/main" id="{692ED3DC-260F-4F43-BCCD-C8CD9526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37" name="Rectangle 263">
            <a:extLst>
              <a:ext uri="{FF2B5EF4-FFF2-40B4-BE49-F238E27FC236}">
                <a16:creationId xmlns:a16="http://schemas.microsoft.com/office/drawing/2014/main" id="{0068D87F-0A5A-5D40-8313-37F7F451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38" name="Rectangle 264">
            <a:extLst>
              <a:ext uri="{FF2B5EF4-FFF2-40B4-BE49-F238E27FC236}">
                <a16:creationId xmlns:a16="http://schemas.microsoft.com/office/drawing/2014/main" id="{94F519D3-727B-4249-8C14-357383707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39" name="Rectangle 265">
            <a:extLst>
              <a:ext uri="{FF2B5EF4-FFF2-40B4-BE49-F238E27FC236}">
                <a16:creationId xmlns:a16="http://schemas.microsoft.com/office/drawing/2014/main" id="{B6619239-C28B-4440-AE04-BC228D1C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40" name="Rectangle 266">
            <a:extLst>
              <a:ext uri="{FF2B5EF4-FFF2-40B4-BE49-F238E27FC236}">
                <a16:creationId xmlns:a16="http://schemas.microsoft.com/office/drawing/2014/main" id="{6D4E503B-3FD8-E844-A4A5-AF98EDC4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41" name="Rectangle 267">
            <a:extLst>
              <a:ext uri="{FF2B5EF4-FFF2-40B4-BE49-F238E27FC236}">
                <a16:creationId xmlns:a16="http://schemas.microsoft.com/office/drawing/2014/main" id="{F7456160-3240-964D-901A-46744CDD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42" name="Rectangle 268">
            <a:extLst>
              <a:ext uri="{FF2B5EF4-FFF2-40B4-BE49-F238E27FC236}">
                <a16:creationId xmlns:a16="http://schemas.microsoft.com/office/drawing/2014/main" id="{8167F077-5D47-354E-BFF5-882683D44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43" name="Rectangle 269">
            <a:extLst>
              <a:ext uri="{FF2B5EF4-FFF2-40B4-BE49-F238E27FC236}">
                <a16:creationId xmlns:a16="http://schemas.microsoft.com/office/drawing/2014/main" id="{638DF757-2F0F-E345-B356-CB143C33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44" name="Rectangle 270">
            <a:extLst>
              <a:ext uri="{FF2B5EF4-FFF2-40B4-BE49-F238E27FC236}">
                <a16:creationId xmlns:a16="http://schemas.microsoft.com/office/drawing/2014/main" id="{8B6173D8-B549-F143-BC6A-8AD54B5F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45" name="Rectangle 271">
            <a:extLst>
              <a:ext uri="{FF2B5EF4-FFF2-40B4-BE49-F238E27FC236}">
                <a16:creationId xmlns:a16="http://schemas.microsoft.com/office/drawing/2014/main" id="{1287F7BC-72A5-A34F-9FE7-BDA302008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46" name="Rectangle 272">
            <a:extLst>
              <a:ext uri="{FF2B5EF4-FFF2-40B4-BE49-F238E27FC236}">
                <a16:creationId xmlns:a16="http://schemas.microsoft.com/office/drawing/2014/main" id="{A1DAE8B8-4A4B-3E43-A139-F451AC4D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47" name="Rectangle 273">
            <a:extLst>
              <a:ext uri="{FF2B5EF4-FFF2-40B4-BE49-F238E27FC236}">
                <a16:creationId xmlns:a16="http://schemas.microsoft.com/office/drawing/2014/main" id="{9F4FFB6A-6178-BA4C-B9AE-5B409EB4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48" name="Rectangle 274">
            <a:extLst>
              <a:ext uri="{FF2B5EF4-FFF2-40B4-BE49-F238E27FC236}">
                <a16:creationId xmlns:a16="http://schemas.microsoft.com/office/drawing/2014/main" id="{BC6A1BC3-5E2C-3B44-BBA6-068ED0D2B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49" name="Rectangle 275">
            <a:extLst>
              <a:ext uri="{FF2B5EF4-FFF2-40B4-BE49-F238E27FC236}">
                <a16:creationId xmlns:a16="http://schemas.microsoft.com/office/drawing/2014/main" id="{F52BB06A-8389-2743-BC22-1EF0332C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50" name="Rectangle 276">
            <a:extLst>
              <a:ext uri="{FF2B5EF4-FFF2-40B4-BE49-F238E27FC236}">
                <a16:creationId xmlns:a16="http://schemas.microsoft.com/office/drawing/2014/main" id="{EB5A42F1-1FE6-8D43-A60B-408BFE0D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51" name="Line 277">
            <a:extLst>
              <a:ext uri="{FF2B5EF4-FFF2-40B4-BE49-F238E27FC236}">
                <a16:creationId xmlns:a16="http://schemas.microsoft.com/office/drawing/2014/main" id="{FB658872-305B-5F43-A5D4-79149A36B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468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278">
            <a:extLst>
              <a:ext uri="{FF2B5EF4-FFF2-40B4-BE49-F238E27FC236}">
                <a16:creationId xmlns:a16="http://schemas.microsoft.com/office/drawing/2014/main" id="{AD060507-A1DF-0C48-AF38-E3FBE3F0D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68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Line 282">
            <a:extLst>
              <a:ext uri="{FF2B5EF4-FFF2-40B4-BE49-F238E27FC236}">
                <a16:creationId xmlns:a16="http://schemas.microsoft.com/office/drawing/2014/main" id="{E159CACD-3DDE-6A4F-87B0-942D50EC7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68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284">
            <a:extLst>
              <a:ext uri="{FF2B5EF4-FFF2-40B4-BE49-F238E27FC236}">
                <a16:creationId xmlns:a16="http://schemas.microsoft.com/office/drawing/2014/main" id="{2828E1E4-EF1C-6945-91AA-825C426C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55" name="Rectangle 285">
            <a:extLst>
              <a:ext uri="{FF2B5EF4-FFF2-40B4-BE49-F238E27FC236}">
                <a16:creationId xmlns:a16="http://schemas.microsoft.com/office/drawing/2014/main" id="{A7EF410B-8F71-8E47-AA0A-B26631B1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56" name="Rectangle 286">
            <a:extLst>
              <a:ext uri="{FF2B5EF4-FFF2-40B4-BE49-F238E27FC236}">
                <a16:creationId xmlns:a16="http://schemas.microsoft.com/office/drawing/2014/main" id="{E3B188CF-7FCB-7A42-935F-8574E2475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57" name="Rectangle 287">
            <a:extLst>
              <a:ext uri="{FF2B5EF4-FFF2-40B4-BE49-F238E27FC236}">
                <a16:creationId xmlns:a16="http://schemas.microsoft.com/office/drawing/2014/main" id="{EC134FE3-01D2-4646-AA32-F558EDE82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58" name="Rectangle 288">
            <a:extLst>
              <a:ext uri="{FF2B5EF4-FFF2-40B4-BE49-F238E27FC236}">
                <a16:creationId xmlns:a16="http://schemas.microsoft.com/office/drawing/2014/main" id="{112924D3-562C-D945-A089-2C842178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59" name="Rectangle 289">
            <a:extLst>
              <a:ext uri="{FF2B5EF4-FFF2-40B4-BE49-F238E27FC236}">
                <a16:creationId xmlns:a16="http://schemas.microsoft.com/office/drawing/2014/main" id="{7F3CCAF4-C066-DC4D-8963-2ABC3C9D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60" name="Rectangle 290">
            <a:extLst>
              <a:ext uri="{FF2B5EF4-FFF2-40B4-BE49-F238E27FC236}">
                <a16:creationId xmlns:a16="http://schemas.microsoft.com/office/drawing/2014/main" id="{65DAD0A6-464F-7D47-8DC6-0A50A702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61" name="Rectangle 291">
            <a:extLst>
              <a:ext uri="{FF2B5EF4-FFF2-40B4-BE49-F238E27FC236}">
                <a16:creationId xmlns:a16="http://schemas.microsoft.com/office/drawing/2014/main" id="{7479945B-CC06-8344-B6BD-FB022E6E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62" name="Rectangle 292">
            <a:extLst>
              <a:ext uri="{FF2B5EF4-FFF2-40B4-BE49-F238E27FC236}">
                <a16:creationId xmlns:a16="http://schemas.microsoft.com/office/drawing/2014/main" id="{73F3B0CC-0203-724C-8B06-3BA20448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63" name="Rectangle 293">
            <a:extLst>
              <a:ext uri="{FF2B5EF4-FFF2-40B4-BE49-F238E27FC236}">
                <a16:creationId xmlns:a16="http://schemas.microsoft.com/office/drawing/2014/main" id="{7DE250C8-9876-1C42-BD8F-D0F73D91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64" name="Rectangle 294">
            <a:extLst>
              <a:ext uri="{FF2B5EF4-FFF2-40B4-BE49-F238E27FC236}">
                <a16:creationId xmlns:a16="http://schemas.microsoft.com/office/drawing/2014/main" id="{0B353DCB-3CD0-2542-977C-AA89E5DC9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65" name="Rectangle 295">
            <a:extLst>
              <a:ext uri="{FF2B5EF4-FFF2-40B4-BE49-F238E27FC236}">
                <a16:creationId xmlns:a16="http://schemas.microsoft.com/office/drawing/2014/main" id="{DEAE8E17-3F24-A342-854D-EAA09AD4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66" name="Rectangle 296">
            <a:extLst>
              <a:ext uri="{FF2B5EF4-FFF2-40B4-BE49-F238E27FC236}">
                <a16:creationId xmlns:a16="http://schemas.microsoft.com/office/drawing/2014/main" id="{BA748FD1-ABCC-7C49-9440-01606082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67" name="Rectangle 297">
            <a:extLst>
              <a:ext uri="{FF2B5EF4-FFF2-40B4-BE49-F238E27FC236}">
                <a16:creationId xmlns:a16="http://schemas.microsoft.com/office/drawing/2014/main" id="{C053A9F0-D557-E144-8446-412B4066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68" name="Rectangle 298">
            <a:extLst>
              <a:ext uri="{FF2B5EF4-FFF2-40B4-BE49-F238E27FC236}">
                <a16:creationId xmlns:a16="http://schemas.microsoft.com/office/drawing/2014/main" id="{27E0BAAB-291B-134C-8F5B-439A353D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69" name="Rectangle 299">
            <a:extLst>
              <a:ext uri="{FF2B5EF4-FFF2-40B4-BE49-F238E27FC236}">
                <a16:creationId xmlns:a16="http://schemas.microsoft.com/office/drawing/2014/main" id="{611AE5E7-59B7-C24E-970B-815AA69B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70" name="Line 300">
            <a:extLst>
              <a:ext uri="{FF2B5EF4-FFF2-40B4-BE49-F238E27FC236}">
                <a16:creationId xmlns:a16="http://schemas.microsoft.com/office/drawing/2014/main" id="{740DF555-014F-674F-8AD6-6DBA26B31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230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Rectangle 303">
            <a:extLst>
              <a:ext uri="{FF2B5EF4-FFF2-40B4-BE49-F238E27FC236}">
                <a16:creationId xmlns:a16="http://schemas.microsoft.com/office/drawing/2014/main" id="{DE6F5782-FBED-FD45-BE1F-638129AB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72" name="Rectangle 304">
            <a:extLst>
              <a:ext uri="{FF2B5EF4-FFF2-40B4-BE49-F238E27FC236}">
                <a16:creationId xmlns:a16="http://schemas.microsoft.com/office/drawing/2014/main" id="{667899CB-7D28-9543-80B4-BF16F4D17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73" name="Rectangle 305">
            <a:extLst>
              <a:ext uri="{FF2B5EF4-FFF2-40B4-BE49-F238E27FC236}">
                <a16:creationId xmlns:a16="http://schemas.microsoft.com/office/drawing/2014/main" id="{178C70A2-D31E-CF4E-8D6F-AB0E894A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74" name="Rectangle 306">
            <a:extLst>
              <a:ext uri="{FF2B5EF4-FFF2-40B4-BE49-F238E27FC236}">
                <a16:creationId xmlns:a16="http://schemas.microsoft.com/office/drawing/2014/main" id="{5F8B12C3-C539-0341-BADE-422A83F6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75" name="Rectangle 307">
            <a:extLst>
              <a:ext uri="{FF2B5EF4-FFF2-40B4-BE49-F238E27FC236}">
                <a16:creationId xmlns:a16="http://schemas.microsoft.com/office/drawing/2014/main" id="{A9DECE9A-C9F9-4B45-9C10-8EFA2F24E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76" name="Rectangle 308">
            <a:extLst>
              <a:ext uri="{FF2B5EF4-FFF2-40B4-BE49-F238E27FC236}">
                <a16:creationId xmlns:a16="http://schemas.microsoft.com/office/drawing/2014/main" id="{F6B7558F-0064-5047-9504-D3487EE6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77" name="Rectangle 309">
            <a:extLst>
              <a:ext uri="{FF2B5EF4-FFF2-40B4-BE49-F238E27FC236}">
                <a16:creationId xmlns:a16="http://schemas.microsoft.com/office/drawing/2014/main" id="{926F0852-0D08-8644-A068-46AB919D1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78" name="Rectangle 310">
            <a:extLst>
              <a:ext uri="{FF2B5EF4-FFF2-40B4-BE49-F238E27FC236}">
                <a16:creationId xmlns:a16="http://schemas.microsoft.com/office/drawing/2014/main" id="{AE3773A1-3D93-D645-BC4F-88D50A7F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79" name="Rectangle 311">
            <a:extLst>
              <a:ext uri="{FF2B5EF4-FFF2-40B4-BE49-F238E27FC236}">
                <a16:creationId xmlns:a16="http://schemas.microsoft.com/office/drawing/2014/main" id="{A68339AD-FAF2-CC46-BE8E-9C1F1AD0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80" name="Rectangle 312">
            <a:extLst>
              <a:ext uri="{FF2B5EF4-FFF2-40B4-BE49-F238E27FC236}">
                <a16:creationId xmlns:a16="http://schemas.microsoft.com/office/drawing/2014/main" id="{D4DBEAB7-903E-5F47-B33D-00DF2796D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81" name="Rectangle 313">
            <a:extLst>
              <a:ext uri="{FF2B5EF4-FFF2-40B4-BE49-F238E27FC236}">
                <a16:creationId xmlns:a16="http://schemas.microsoft.com/office/drawing/2014/main" id="{4A149F92-C293-5C4C-A07A-07BB062B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82" name="Rectangle 314">
            <a:extLst>
              <a:ext uri="{FF2B5EF4-FFF2-40B4-BE49-F238E27FC236}">
                <a16:creationId xmlns:a16="http://schemas.microsoft.com/office/drawing/2014/main" id="{BF78B603-7477-C24A-B5B8-1333EC50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83" name="Rectangle 315">
            <a:extLst>
              <a:ext uri="{FF2B5EF4-FFF2-40B4-BE49-F238E27FC236}">
                <a16:creationId xmlns:a16="http://schemas.microsoft.com/office/drawing/2014/main" id="{675F6E33-DAA9-C241-BF51-7F69E36E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84" name="Rectangle 316">
            <a:extLst>
              <a:ext uri="{FF2B5EF4-FFF2-40B4-BE49-F238E27FC236}">
                <a16:creationId xmlns:a16="http://schemas.microsoft.com/office/drawing/2014/main" id="{2DD66444-5BCE-2941-B8B0-88F3BE1DC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85" name="Rectangle 317">
            <a:extLst>
              <a:ext uri="{FF2B5EF4-FFF2-40B4-BE49-F238E27FC236}">
                <a16:creationId xmlns:a16="http://schemas.microsoft.com/office/drawing/2014/main" id="{1CF7B337-D9CC-DD46-BD6E-C197138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86" name="Rectangle 318">
            <a:extLst>
              <a:ext uri="{FF2B5EF4-FFF2-40B4-BE49-F238E27FC236}">
                <a16:creationId xmlns:a16="http://schemas.microsoft.com/office/drawing/2014/main" id="{79374650-3A26-7140-9133-41FDE85D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87" name="AutoShape 321">
            <a:extLst>
              <a:ext uri="{FF2B5EF4-FFF2-40B4-BE49-F238E27FC236}">
                <a16:creationId xmlns:a16="http://schemas.microsoft.com/office/drawing/2014/main" id="{0F97EE7A-6923-574E-9FF8-47090EF5FD97}"/>
              </a:ext>
            </a:extLst>
          </p:cNvPr>
          <p:cNvSpPr>
            <a:spLocks/>
          </p:cNvSpPr>
          <p:nvPr/>
        </p:nvSpPr>
        <p:spPr bwMode="auto">
          <a:xfrm>
            <a:off x="990600" y="277250"/>
            <a:ext cx="304800" cy="3352800"/>
          </a:xfrm>
          <a:prstGeom prst="leftBrace">
            <a:avLst>
              <a:gd name="adj1" fmla="val 9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8" name="AutoShape 322">
            <a:extLst>
              <a:ext uri="{FF2B5EF4-FFF2-40B4-BE49-F238E27FC236}">
                <a16:creationId xmlns:a16="http://schemas.microsoft.com/office/drawing/2014/main" id="{5DD6331F-F666-8145-A49C-EB434C74E012}"/>
              </a:ext>
            </a:extLst>
          </p:cNvPr>
          <p:cNvSpPr>
            <a:spLocks/>
          </p:cNvSpPr>
          <p:nvPr/>
        </p:nvSpPr>
        <p:spPr bwMode="auto">
          <a:xfrm>
            <a:off x="1066800" y="3706250"/>
            <a:ext cx="3048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9" name="Text Box 323">
            <a:extLst>
              <a:ext uri="{FF2B5EF4-FFF2-40B4-BE49-F238E27FC236}">
                <a16:creationId xmlns:a16="http://schemas.microsoft.com/office/drawing/2014/main" id="{D78C9460-604B-854B-9964-866177694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19856" y="1605194"/>
            <a:ext cx="97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dividir</a:t>
            </a:r>
          </a:p>
        </p:txBody>
      </p:sp>
      <p:sp>
        <p:nvSpPr>
          <p:cNvPr id="190" name="Text Box 324">
            <a:extLst>
              <a:ext uri="{FF2B5EF4-FFF2-40B4-BE49-F238E27FC236}">
                <a16:creationId xmlns:a16="http://schemas.microsoft.com/office/drawing/2014/main" id="{E42BAE55-8C51-D143-AC0E-C14820C307B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8738" y="4515875"/>
            <a:ext cx="1250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mezclar</a:t>
            </a:r>
          </a:p>
        </p:txBody>
      </p:sp>
    </p:spTree>
    <p:extLst>
      <p:ext uri="{BB962C8B-B14F-4D97-AF65-F5344CB8AC3E}">
        <p14:creationId xmlns:p14="http://schemas.microsoft.com/office/powerpoint/2010/main" val="156927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094C-C0D9-4065-9997-DD8F347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sus propiedades</a:t>
            </a:r>
            <a:endParaRPr lang="es-C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E50D-8B9A-4D7E-A4CE-D1A10086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Demuestra que </a:t>
            </a:r>
            <a:r>
              <a:rPr lang="es-CL" i="1" dirty="0"/>
              <a:t>mergeSort</a:t>
            </a:r>
            <a:r>
              <a:rPr lang="es-CL" dirty="0"/>
              <a:t> es correcto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Calcula y justifica su complejidad</a:t>
            </a:r>
          </a:p>
        </p:txBody>
      </p:sp>
    </p:spTree>
    <p:extLst>
      <p:ext uri="{BB962C8B-B14F-4D97-AF65-F5344CB8AC3E}">
        <p14:creationId xmlns:p14="http://schemas.microsoft.com/office/powerpoint/2010/main" val="292041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i="1"/>
              <a:t>mergeSort</a:t>
            </a:r>
            <a:r>
              <a:rPr lang="en-US" sz="4400"/>
              <a:t> es un algoritmo </a:t>
            </a:r>
            <a:r>
              <a:rPr lang="en-US" sz="4400" b="1"/>
              <a:t>recursivo</a:t>
            </a:r>
            <a:endParaRPr lang="en-US" sz="44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 fontScale="92500" lnSpcReduction="10000"/>
          </a:bodyPr>
          <a:lstStyle/>
          <a:p>
            <a:pPr marL="174625" indent="-174625">
              <a:lnSpc>
                <a:spcPct val="122000"/>
              </a:lnSpc>
            </a:pPr>
            <a:r>
              <a:rPr lang="en-US"/>
              <a:t>Todo algoritmo recursivo debe chequear en primer lugar el </a:t>
            </a:r>
            <a:r>
              <a:rPr lang="en-US" i="1"/>
              <a:t>caso base</a:t>
            </a:r>
            <a:r>
              <a:rPr lang="en-US"/>
              <a:t>:</a:t>
            </a:r>
          </a:p>
          <a:p>
            <a:pPr marL="467233" lvl="1" indent="-174625">
              <a:lnSpc>
                <a:spcPct val="122000"/>
              </a:lnSpc>
            </a:pPr>
            <a:r>
              <a:rPr lang="en-US"/>
              <a:t>el caso cuya solución se calcula </a:t>
            </a:r>
            <a:r>
              <a:rPr lang="en-US" b="1"/>
              <a:t>sin hacer recursión</a:t>
            </a:r>
          </a:p>
          <a:p>
            <a:pPr marL="174625" indent="-174625">
              <a:lnSpc>
                <a:spcPct val="122000"/>
              </a:lnSpc>
            </a:pPr>
            <a:r>
              <a:rPr lang="en-US"/>
              <a:t>Las llamadas recursivas deben ser para </a:t>
            </a:r>
            <a:r>
              <a:rPr lang="en-US" b="1"/>
              <a:t>casos</a:t>
            </a:r>
            <a:r>
              <a:rPr lang="en-US"/>
              <a:t> distintos al caso original y </a:t>
            </a:r>
            <a:r>
              <a:rPr lang="en-US" b="1"/>
              <a:t>que se acercan un poco más al caso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F303F-9B91-254C-95E8-3F5D263A8D7F}"/>
              </a:ext>
            </a:extLst>
          </p:cNvPr>
          <p:cNvCxnSpPr>
            <a:cxnSpLocks/>
          </p:cNvCxnSpPr>
          <p:nvPr/>
        </p:nvCxnSpPr>
        <p:spPr>
          <a:xfrm flipV="1">
            <a:off x="3619099" y="2483318"/>
            <a:ext cx="1357162" cy="2117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8AC79143-2400-B54F-8FF1-7350C8FB7201}"/>
              </a:ext>
            </a:extLst>
          </p:cNvPr>
          <p:cNvSpPr/>
          <p:nvPr/>
        </p:nvSpPr>
        <p:spPr>
          <a:xfrm>
            <a:off x="4562274" y="3306865"/>
            <a:ext cx="336787" cy="1453415"/>
          </a:xfrm>
          <a:prstGeom prst="leftBrace">
            <a:avLst>
              <a:gd name="adj1" fmla="val 5930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4918C2-EC26-3948-9EEC-5D99E9421ACA}"/>
              </a:ext>
            </a:extLst>
          </p:cNvPr>
          <p:cNvCxnSpPr>
            <a:cxnSpLocks/>
          </p:cNvCxnSpPr>
          <p:nvPr/>
        </p:nvCxnSpPr>
        <p:spPr>
          <a:xfrm flipV="1">
            <a:off x="3619099" y="4033573"/>
            <a:ext cx="847023" cy="35554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6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Sea </a:t>
            </a:r>
            <a:r>
              <a:rPr lang="en-US" sz="4000" i="1"/>
              <a:t>T</a:t>
            </a:r>
            <a:r>
              <a:rPr lang="en-US" sz="4000"/>
              <a:t>(</a:t>
            </a:r>
            <a:r>
              <a:rPr lang="en-US" sz="4000" i="1"/>
              <a:t>n</a:t>
            </a:r>
            <a:r>
              <a:rPr lang="en-US" sz="4000"/>
              <a:t>) el número de pasos que </a:t>
            </a:r>
            <a:r>
              <a:rPr lang="en-US" sz="4000" i="1"/>
              <a:t>mergeSort</a:t>
            </a:r>
            <a:r>
              <a:rPr lang="en-US" sz="4000"/>
              <a:t> toma para ordenar </a:t>
            </a:r>
            <a:r>
              <a:rPr lang="en-US" sz="4000" i="1"/>
              <a:t>n</a:t>
            </a:r>
            <a:r>
              <a:rPr lang="en-US" sz="4000"/>
              <a:t> elementos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/>
          </a:bodyPr>
          <a:lstStyle/>
          <a:p>
            <a:pPr marL="174625" indent="-174625">
              <a:lnSpc>
                <a:spcPct val="112000"/>
              </a:lnSpc>
            </a:pPr>
            <a:r>
              <a:rPr lang="en-US"/>
              <a:t>El caso base se calcula aparte:</a:t>
            </a:r>
          </a:p>
          <a:p>
            <a:pPr marL="292608" lvl="1" indent="0">
              <a:lnSpc>
                <a:spcPct val="112000"/>
              </a:lnSpc>
              <a:buNone/>
            </a:pPr>
            <a:r>
              <a:rPr lang="en-US" i="1"/>
              <a:t>T</a:t>
            </a:r>
            <a:r>
              <a:rPr lang="en-US"/>
              <a:t>(1)  =  1</a:t>
            </a:r>
          </a:p>
          <a:p>
            <a:pPr marL="174625" indent="-174625">
              <a:lnSpc>
                <a:spcPct val="112000"/>
              </a:lnSpc>
              <a:spcBef>
                <a:spcPts val="2400"/>
              </a:spcBef>
            </a:pPr>
            <a:r>
              <a:rPr lang="en-US"/>
              <a:t>El caso general se calcula a partir de una </a:t>
            </a:r>
            <a:r>
              <a:rPr lang="en-US" i="1"/>
              <a:t>ecuación de recurrencia</a:t>
            </a:r>
            <a:r>
              <a:rPr lang="en-US"/>
              <a:t>:</a:t>
            </a:r>
          </a:p>
          <a:p>
            <a:pPr marL="292608" lvl="1" indent="0">
              <a:lnSpc>
                <a:spcPct val="112000"/>
              </a:lnSpc>
              <a:buNone/>
            </a:pP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2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/2)  +  </a:t>
            </a:r>
            <a:r>
              <a:rPr lang="en-US" i="1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F303F-9B91-254C-95E8-3F5D263A8D7F}"/>
              </a:ext>
            </a:extLst>
          </p:cNvPr>
          <p:cNvCxnSpPr>
            <a:cxnSpLocks/>
          </p:cNvCxnSpPr>
          <p:nvPr/>
        </p:nvCxnSpPr>
        <p:spPr>
          <a:xfrm flipV="1">
            <a:off x="1820008" y="2483319"/>
            <a:ext cx="3156253" cy="6291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8AC79143-2400-B54F-8FF1-7350C8FB7201}"/>
              </a:ext>
            </a:extLst>
          </p:cNvPr>
          <p:cNvSpPr/>
          <p:nvPr/>
        </p:nvSpPr>
        <p:spPr>
          <a:xfrm>
            <a:off x="4562274" y="3306866"/>
            <a:ext cx="336787" cy="1476150"/>
          </a:xfrm>
          <a:prstGeom prst="leftBrace">
            <a:avLst>
              <a:gd name="adj1" fmla="val 5930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4918C2-EC26-3948-9EEC-5D99E9421ACA}"/>
              </a:ext>
            </a:extLst>
          </p:cNvPr>
          <p:cNvCxnSpPr>
            <a:cxnSpLocks/>
          </p:cNvCxnSpPr>
          <p:nvPr/>
        </p:nvCxnSpPr>
        <p:spPr>
          <a:xfrm flipV="1">
            <a:off x="2312377" y="4044462"/>
            <a:ext cx="2162908" cy="116937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2B45D6-4C6B-1548-B27D-C74E7D737D00}"/>
              </a:ext>
            </a:extLst>
          </p:cNvPr>
          <p:cNvCxnSpPr>
            <a:cxnSpLocks/>
          </p:cNvCxnSpPr>
          <p:nvPr/>
        </p:nvCxnSpPr>
        <p:spPr>
          <a:xfrm flipV="1">
            <a:off x="3103685" y="5213839"/>
            <a:ext cx="1872576" cy="17584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7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E69FB-F8E1-BB40-A2FF-B35887A684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4200"/>
              </a:spcBef>
            </a:pPr>
            <a:r>
              <a:rPr lang="en-US" sz="2400">
                <a:ea typeface="ＭＳ Ｐゴシック" charset="0"/>
              </a:rPr>
              <a:t>Resolvamos la recurrencia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) = 2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 + </a:t>
            </a:r>
            <a:r>
              <a:rPr lang="en-US" sz="2400" i="1">
                <a:ea typeface="ＭＳ Ｐゴシック" charset="0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)/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 	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/8)/(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/8)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		⋮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(2)/2	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(1)/1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Si sumamos ambos lados del signo = y cancelamos los términos que aparecen a ambos lados, obtenemos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)/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	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(1)/1 + log </a:t>
            </a:r>
            <a:r>
              <a:rPr lang="en-US" sz="2400" i="1">
                <a:ea typeface="ＭＳ Ｐゴシック" charset="0"/>
              </a:rPr>
              <a:t>n</a:t>
            </a:r>
            <a:endParaRPr lang="en-US" sz="2400">
              <a:ea typeface="ＭＳ Ｐゴシック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2400" b="1">
                <a:ea typeface="ＭＳ Ｐゴシック" charset="0"/>
              </a:rPr>
              <a:t>⇒		</a:t>
            </a:r>
            <a:r>
              <a:rPr lang="en-US" sz="2400" b="1" i="1">
                <a:ea typeface="ＭＳ Ｐゴシック" charset="0"/>
              </a:rPr>
              <a:t>T</a:t>
            </a:r>
            <a:r>
              <a:rPr lang="en-US" sz="2400" b="1">
                <a:ea typeface="ＭＳ Ｐゴシック" charset="0"/>
              </a:rPr>
              <a:t>(</a:t>
            </a:r>
            <a:r>
              <a:rPr lang="en-US" sz="2400" b="1" i="1">
                <a:ea typeface="ＭＳ Ｐゴシック" charset="0"/>
              </a:rPr>
              <a:t>n</a:t>
            </a:r>
            <a:r>
              <a:rPr lang="en-US" sz="2400" b="1">
                <a:ea typeface="ＭＳ Ｐゴシック" charset="0"/>
              </a:rPr>
              <a:t>) = </a:t>
            </a:r>
            <a:r>
              <a:rPr lang="en-US" sz="2400" b="1" i="1">
                <a:ea typeface="ＭＳ Ｐゴシック" charset="0"/>
              </a:rPr>
              <a:t>n</a:t>
            </a:r>
            <a:r>
              <a:rPr lang="en-US" sz="2400" b="1">
                <a:ea typeface="ＭＳ Ｐゴシック" charset="0"/>
              </a:rPr>
              <a:t> log </a:t>
            </a:r>
            <a:r>
              <a:rPr lang="en-US" sz="2400" b="1" i="1">
                <a:ea typeface="ＭＳ Ｐゴシック" charset="0"/>
              </a:rPr>
              <a:t>n</a:t>
            </a:r>
            <a:r>
              <a:rPr lang="en-US" sz="2400" b="1">
                <a:ea typeface="ＭＳ Ｐゴシック" charset="0"/>
              </a:rPr>
              <a:t> + </a:t>
            </a:r>
            <a:r>
              <a:rPr lang="en-US" sz="2400" b="1" i="1">
                <a:ea typeface="ＭＳ Ｐゴシック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0413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869F-C800-F445-8DC7-89451432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La estrategia algorítmica</a:t>
            </a:r>
            <a:br>
              <a:rPr lang="en-US" sz="4000"/>
            </a:br>
            <a:r>
              <a:rPr lang="en-US" sz="4000" b="1"/>
              <a:t>dividir para reinar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4B51-7E6A-104A-8041-0162789C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5000"/>
              </a:lnSpc>
            </a:pPr>
            <a:r>
              <a:rPr lang="en-US"/>
              <a:t>1. Dividir el problema original es dos (o más) subpro-blemas del mismo tipo</a:t>
            </a:r>
          </a:p>
          <a:p>
            <a:pPr>
              <a:lnSpc>
                <a:spcPct val="125000"/>
              </a:lnSpc>
            </a:pPr>
            <a:r>
              <a:rPr lang="en-US"/>
              <a:t>2. Resolver (recursivamente) cada subproblema</a:t>
            </a:r>
          </a:p>
          <a:p>
            <a:pPr>
              <a:lnSpc>
                <a:spcPct val="125000"/>
              </a:lnSpc>
            </a:pPr>
            <a:r>
              <a:rPr lang="en-US"/>
              <a:t>3. Encontrar la solución al problema original a partir de las soluciones a cada subproblema</a:t>
            </a:r>
          </a:p>
        </p:txBody>
      </p:sp>
    </p:spTree>
    <p:extLst>
      <p:ext uri="{BB962C8B-B14F-4D97-AF65-F5344CB8AC3E}">
        <p14:creationId xmlns:p14="http://schemas.microsoft.com/office/powerpoint/2010/main" val="30669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A675ED-2AB5-7B47-9EA8-3DB6522D3B6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/>
                  <a:t>Vimos que el número promedio de inversiones en un arreglo de </a:t>
                </a:r>
                <a:r>
                  <a:rPr lang="en-US" i="1"/>
                  <a:t>n</a:t>
                </a:r>
                <a:r>
                  <a:rPr lang="en-US"/>
                  <a:t> elementos es </a:t>
                </a:r>
                <a:r>
                  <a:rPr lang="en-US" i="1"/>
                  <a:t>n</a:t>
                </a:r>
                <a:r>
                  <a:rPr lang="en-US"/>
                  <a:t>(</a:t>
                </a:r>
                <a:r>
                  <a:rPr lang="en-US" i="1"/>
                  <a:t>n</a:t>
                </a:r>
                <a:r>
                  <a:rPr lang="en-US"/>
                  <a:t>–1)/4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/>
                  <a:t>… por lo que </a:t>
                </a:r>
                <a:r>
                  <a:rPr lang="es-CL" dirty="0"/>
                  <a:t>un algoritmo que ordena intercambiando elementos (después de compararlos)</a:t>
                </a:r>
              </a:p>
              <a:p>
                <a:pPr>
                  <a:lnSpc>
                    <a:spcPct val="125000"/>
                  </a:lnSpc>
                </a:pPr>
                <a:r>
                  <a:rPr lang="es-CL" dirty="0"/>
                  <a:t>… y sólo corrige una inversión por intercambio (es decir, compara e intercambia sólo elementos adyacentes),</a:t>
                </a:r>
              </a:p>
              <a:p>
                <a:pPr>
                  <a:lnSpc>
                    <a:spcPct val="125000"/>
                  </a:lnSpc>
                </a:pPr>
                <a:r>
                  <a:rPr lang="es-CL" dirty="0"/>
                  <a:t>… no puede ordenar más rápidamente que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en promedio (y en el peor caso)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A675ED-2AB5-7B47-9EA8-3DB6522D3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8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i="1"/>
              <a:t>mergesort</a:t>
            </a:r>
            <a:r>
              <a:rPr lang="en-US" sz="4000"/>
              <a:t> es un algoritmo basado en</a:t>
            </a:r>
            <a:br>
              <a:rPr lang="en-US" sz="4000"/>
            </a:br>
            <a:r>
              <a:rPr lang="en-US" sz="4000"/>
              <a:t>la estrategia </a:t>
            </a:r>
            <a:r>
              <a:rPr lang="en-US" sz="4000" b="1"/>
              <a:t>dividir para reinar</a:t>
            </a:r>
            <a:endParaRPr lang="en-US" sz="40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 fontScale="85000" lnSpcReduction="10000"/>
          </a:bodyPr>
          <a:lstStyle/>
          <a:p>
            <a:pPr marL="174625" indent="-174625">
              <a:lnSpc>
                <a:spcPct val="125000"/>
              </a:lnSpc>
            </a:pPr>
            <a:r>
              <a:rPr lang="en-US"/>
              <a:t>A. Dividir el problema original es dos subproblemas del mis-mo tipo</a:t>
            </a:r>
          </a:p>
          <a:p>
            <a:pPr marL="174625" indent="-174625">
              <a:lnSpc>
                <a:spcPct val="125000"/>
              </a:lnSpc>
            </a:pPr>
            <a:r>
              <a:rPr lang="en-US"/>
              <a:t>B. Resolver (recursivamente) cada subproblema</a:t>
            </a:r>
          </a:p>
          <a:p>
            <a:pPr marL="174625" indent="-174625">
              <a:lnSpc>
                <a:spcPct val="125000"/>
              </a:lnSpc>
            </a:pPr>
            <a:r>
              <a:rPr lang="en-US"/>
              <a:t>C. Encontrar la solución al problema original a partir de las soluciones a cada subpro-blema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621A733-4116-C242-B036-1F7058030B47}"/>
              </a:ext>
            </a:extLst>
          </p:cNvPr>
          <p:cNvSpPr/>
          <p:nvPr/>
        </p:nvSpPr>
        <p:spPr>
          <a:xfrm>
            <a:off x="4571997" y="2204185"/>
            <a:ext cx="295564" cy="1601197"/>
          </a:xfrm>
          <a:prstGeom prst="leftBrace">
            <a:avLst>
              <a:gd name="adj1" fmla="val 864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C3E264-71B3-8445-8C16-353E11FE66D9}"/>
              </a:ext>
            </a:extLst>
          </p:cNvPr>
          <p:cNvCxnSpPr/>
          <p:nvPr/>
        </p:nvCxnSpPr>
        <p:spPr>
          <a:xfrm>
            <a:off x="3297382" y="2623127"/>
            <a:ext cx="1191491" cy="28632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89FBB1-3588-D444-B8BD-489CE56C8859}"/>
              </a:ext>
            </a:extLst>
          </p:cNvPr>
          <p:cNvCxnSpPr>
            <a:cxnSpLocks/>
          </p:cNvCxnSpPr>
          <p:nvPr/>
        </p:nvCxnSpPr>
        <p:spPr>
          <a:xfrm>
            <a:off x="3380509" y="3739568"/>
            <a:ext cx="1570176" cy="50548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926745-8613-DA43-A934-F73B5D29084F}"/>
              </a:ext>
            </a:extLst>
          </p:cNvPr>
          <p:cNvCxnSpPr>
            <a:cxnSpLocks/>
          </p:cNvCxnSpPr>
          <p:nvPr/>
        </p:nvCxnSpPr>
        <p:spPr>
          <a:xfrm>
            <a:off x="4042611" y="5034013"/>
            <a:ext cx="908074" cy="15970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B3742-1BC2-084D-BC74-A2050E843F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s-CL" dirty="0"/>
              <a:t>Pero, ¿qué pasa si un intercambio corrige más de una inversión?</a:t>
            </a:r>
            <a:endParaRPr lang="en-US"/>
          </a:p>
          <a:p>
            <a:pPr>
              <a:lnSpc>
                <a:spcPct val="125000"/>
              </a:lnSpc>
            </a:pPr>
            <a:r>
              <a:rPr lang="en-US"/>
              <a:t>P.ej., </a:t>
            </a:r>
            <a:r>
              <a:rPr lang="en-US" i="1"/>
              <a:t>A</a:t>
            </a:r>
            <a:r>
              <a:rPr lang="en-US"/>
              <a:t> = [ 34  8  64  51  32  21 ] tiene 9 inversiones:</a:t>
            </a:r>
          </a:p>
          <a:p>
            <a:pPr lvl="1">
              <a:lnSpc>
                <a:spcPct val="125000"/>
              </a:lnSpc>
            </a:pPr>
            <a:r>
              <a:rPr lang="en-US"/>
              <a:t>(34, 8),  (34, 32),  (34, 21),  (64, 51),  (64, 32),  (64, 21), (51, 32),  (51, 21),  (32, 21)</a:t>
            </a:r>
          </a:p>
          <a:p>
            <a:pPr>
              <a:lnSpc>
                <a:spcPct val="125000"/>
              </a:lnSpc>
            </a:pPr>
            <a:r>
              <a:rPr lang="en-US"/>
              <a:t>Si intercambiamos 34 y 8, corregimos sólo una inversión:</a:t>
            </a:r>
          </a:p>
          <a:p>
            <a:pPr lvl="1">
              <a:lnSpc>
                <a:spcPct val="125000"/>
              </a:lnSpc>
            </a:pPr>
            <a:r>
              <a:rPr lang="en-US"/>
              <a:t>(34, 8)</a:t>
            </a:r>
          </a:p>
          <a:p>
            <a:pPr>
              <a:lnSpc>
                <a:spcPct val="125000"/>
              </a:lnSpc>
            </a:pPr>
            <a:r>
              <a:rPr lang="en-US" b="1"/>
              <a:t>… pero si intercambiamos 34 y 21, corregimos seis:</a:t>
            </a:r>
          </a:p>
          <a:p>
            <a:pPr lvl="1">
              <a:lnSpc>
                <a:spcPct val="125000"/>
              </a:lnSpc>
            </a:pPr>
            <a:r>
              <a:rPr lang="en-US"/>
              <a:t>(34, 8),  (34, 32),  (34, 21),  (64, 21),  (51, 21),  (32, 21)</a:t>
            </a:r>
          </a:p>
        </p:txBody>
      </p:sp>
    </p:spTree>
    <p:extLst>
      <p:ext uri="{BB962C8B-B14F-4D97-AF65-F5344CB8AC3E}">
        <p14:creationId xmlns:p14="http://schemas.microsoft.com/office/powerpoint/2010/main" val="97904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instancia del problema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227301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¿Qué tan rápido podemos ordenar un arreglo si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… los datos están separados en dos secuencias ordenadas?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5799-C8B7-412F-AC40-94F0373AE792}"/>
              </a:ext>
            </a:extLst>
          </p:cNvPr>
          <p:cNvSpPr/>
          <p:nvPr/>
        </p:nvSpPr>
        <p:spPr>
          <a:xfrm>
            <a:off x="251461" y="4279768"/>
            <a:ext cx="5507313" cy="657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F5401-4B73-43C2-9295-CB602F4D298C}"/>
              </a:ext>
            </a:extLst>
          </p:cNvPr>
          <p:cNvSpPr/>
          <p:nvPr/>
        </p:nvSpPr>
        <p:spPr>
          <a:xfrm>
            <a:off x="5758774" y="4279768"/>
            <a:ext cx="3132687" cy="6575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7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3E-D94A-4ACB-BCCA-89F2D314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Mezcla (o </a:t>
            </a:r>
            <a:r>
              <a:rPr lang="es-CL" sz="4000" i="1" dirty="0"/>
              <a:t>merge</a:t>
            </a:r>
            <a:r>
              <a:rPr lang="es-CL" sz="4000" dirty="0"/>
              <a:t>) de dos secuencias ordenadas, en otra secuencia ordenada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CL" dirty="0"/>
                  <a:t>Para dos secuencias ordenadas,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una secuencia ordenada, inicialmente vacía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el primer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respectivamente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Extraer de su respectiva secuencia el menor entre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CL" dirty="0"/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Insertar ese elemento extraído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ambos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Concatenar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 la secuencia que aún tenga elementos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6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A00801-A114-1D47-A88B-1A41D7D126E9}"/>
              </a:ext>
            </a:extLst>
          </p:cNvPr>
          <p:cNvSpPr/>
          <p:nvPr/>
        </p:nvSpPr>
        <p:spPr>
          <a:xfrm>
            <a:off x="877824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D1225-8F64-944B-83C6-11CE1A6F33C4}"/>
              </a:ext>
            </a:extLst>
          </p:cNvPr>
          <p:cNvSpPr/>
          <p:nvPr/>
        </p:nvSpPr>
        <p:spPr>
          <a:xfrm>
            <a:off x="877824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BFC6D-E75C-9E4A-B696-0DA34B805E0B}"/>
              </a:ext>
            </a:extLst>
          </p:cNvPr>
          <p:cNvSpPr/>
          <p:nvPr/>
        </p:nvSpPr>
        <p:spPr>
          <a:xfrm>
            <a:off x="877824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20AF2-B536-504D-8EDC-81B8FD38459A}"/>
              </a:ext>
            </a:extLst>
          </p:cNvPr>
          <p:cNvSpPr/>
          <p:nvPr/>
        </p:nvSpPr>
        <p:spPr>
          <a:xfrm>
            <a:off x="877824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72B97B-76EC-FA4E-9112-C41EC3889DA4}"/>
              </a:ext>
            </a:extLst>
          </p:cNvPr>
          <p:cNvSpPr/>
          <p:nvPr/>
        </p:nvSpPr>
        <p:spPr>
          <a:xfrm>
            <a:off x="877824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E14ED-12A6-564F-82CF-73B082E8192F}"/>
              </a:ext>
            </a:extLst>
          </p:cNvPr>
          <p:cNvSpPr/>
          <p:nvPr/>
        </p:nvSpPr>
        <p:spPr>
          <a:xfrm>
            <a:off x="877824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DC9B0-BB36-5D4D-AD01-5BE8EA4A802F}"/>
              </a:ext>
            </a:extLst>
          </p:cNvPr>
          <p:cNvSpPr/>
          <p:nvPr/>
        </p:nvSpPr>
        <p:spPr>
          <a:xfrm>
            <a:off x="877824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B590E-5E23-4349-8B99-C9CC8CF881D0}"/>
              </a:ext>
            </a:extLst>
          </p:cNvPr>
          <p:cNvSpPr/>
          <p:nvPr/>
        </p:nvSpPr>
        <p:spPr>
          <a:xfrm>
            <a:off x="877824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59D4C-2D8C-DC45-B6BF-CA906CB29E58}"/>
              </a:ext>
            </a:extLst>
          </p:cNvPr>
          <p:cNvSpPr/>
          <p:nvPr/>
        </p:nvSpPr>
        <p:spPr>
          <a:xfrm>
            <a:off x="877824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4AB07-20B0-E840-A781-6ED8DC650ECD}"/>
              </a:ext>
            </a:extLst>
          </p:cNvPr>
          <p:cNvSpPr/>
          <p:nvPr/>
        </p:nvSpPr>
        <p:spPr>
          <a:xfrm>
            <a:off x="877824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B9D159-9F95-D845-BC8A-76692177C708}"/>
              </a:ext>
            </a:extLst>
          </p:cNvPr>
          <p:cNvSpPr/>
          <p:nvPr/>
        </p:nvSpPr>
        <p:spPr>
          <a:xfrm>
            <a:off x="877824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A4992-9C95-2B43-B85B-F76C152CCBFC}"/>
              </a:ext>
            </a:extLst>
          </p:cNvPr>
          <p:cNvSpPr/>
          <p:nvPr/>
        </p:nvSpPr>
        <p:spPr>
          <a:xfrm>
            <a:off x="877824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43720-132B-B246-9421-DC3C61CFC870}"/>
              </a:ext>
            </a:extLst>
          </p:cNvPr>
          <p:cNvSpPr/>
          <p:nvPr/>
        </p:nvSpPr>
        <p:spPr>
          <a:xfrm>
            <a:off x="877824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80DCE9-B8FF-384A-B1E1-F00F65AC4569}"/>
              </a:ext>
            </a:extLst>
          </p:cNvPr>
          <p:cNvSpPr/>
          <p:nvPr/>
        </p:nvSpPr>
        <p:spPr>
          <a:xfrm>
            <a:off x="877824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79D81-D654-DA44-8FD0-2143B4895BF9}"/>
              </a:ext>
            </a:extLst>
          </p:cNvPr>
          <p:cNvSpPr/>
          <p:nvPr/>
        </p:nvSpPr>
        <p:spPr>
          <a:xfrm>
            <a:off x="877824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986A7D-B0E3-3846-8BF9-5C2C4ED6E3AF}"/>
              </a:ext>
            </a:extLst>
          </p:cNvPr>
          <p:cNvSpPr/>
          <p:nvPr/>
        </p:nvSpPr>
        <p:spPr>
          <a:xfrm>
            <a:off x="1560576" y="60350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730448-A17B-C644-8DBC-D65DA5481D06}"/>
              </a:ext>
            </a:extLst>
          </p:cNvPr>
          <p:cNvSpPr/>
          <p:nvPr/>
        </p:nvSpPr>
        <p:spPr>
          <a:xfrm>
            <a:off x="1560576" y="93268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E06B6B-5DE3-8A47-943F-59252A2DFA80}"/>
              </a:ext>
            </a:extLst>
          </p:cNvPr>
          <p:cNvSpPr/>
          <p:nvPr/>
        </p:nvSpPr>
        <p:spPr>
          <a:xfrm>
            <a:off x="1560576" y="126187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37B90-8757-554D-A07B-AE019A9C4ADB}"/>
              </a:ext>
            </a:extLst>
          </p:cNvPr>
          <p:cNvSpPr/>
          <p:nvPr/>
        </p:nvSpPr>
        <p:spPr>
          <a:xfrm>
            <a:off x="1560576" y="159105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71B487-1B62-5C4B-8DD5-46B1C98A6E02}"/>
              </a:ext>
            </a:extLst>
          </p:cNvPr>
          <p:cNvSpPr/>
          <p:nvPr/>
        </p:nvSpPr>
        <p:spPr>
          <a:xfrm>
            <a:off x="1560576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6DE0D8-E628-A647-B96B-1351F68B85D9}"/>
              </a:ext>
            </a:extLst>
          </p:cNvPr>
          <p:cNvSpPr/>
          <p:nvPr/>
        </p:nvSpPr>
        <p:spPr>
          <a:xfrm>
            <a:off x="1560576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27EC56-75C2-B64B-9181-EC4F8D340841}"/>
              </a:ext>
            </a:extLst>
          </p:cNvPr>
          <p:cNvSpPr/>
          <p:nvPr/>
        </p:nvSpPr>
        <p:spPr>
          <a:xfrm>
            <a:off x="1560576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D505D-C7A2-CE4D-9471-4248C2C0F466}"/>
              </a:ext>
            </a:extLst>
          </p:cNvPr>
          <p:cNvSpPr/>
          <p:nvPr/>
        </p:nvSpPr>
        <p:spPr>
          <a:xfrm>
            <a:off x="1560576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52A94C-EFCE-6B43-A2FE-68B21C16C45D}"/>
              </a:ext>
            </a:extLst>
          </p:cNvPr>
          <p:cNvSpPr/>
          <p:nvPr/>
        </p:nvSpPr>
        <p:spPr>
          <a:xfrm>
            <a:off x="1560576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F1760E-A5C2-9746-882E-92EA0637653C}"/>
              </a:ext>
            </a:extLst>
          </p:cNvPr>
          <p:cNvSpPr/>
          <p:nvPr/>
        </p:nvSpPr>
        <p:spPr>
          <a:xfrm>
            <a:off x="1560576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7B4EE1-5AC5-404C-99E2-B71D40E9E932}"/>
              </a:ext>
            </a:extLst>
          </p:cNvPr>
          <p:cNvSpPr/>
          <p:nvPr/>
        </p:nvSpPr>
        <p:spPr>
          <a:xfrm>
            <a:off x="1560576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20295B-A218-394A-8379-8A093146810F}"/>
              </a:ext>
            </a:extLst>
          </p:cNvPr>
          <p:cNvSpPr/>
          <p:nvPr/>
        </p:nvSpPr>
        <p:spPr>
          <a:xfrm>
            <a:off x="1560576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788567-633B-AF40-B0F7-5D8AF729D906}"/>
              </a:ext>
            </a:extLst>
          </p:cNvPr>
          <p:cNvSpPr/>
          <p:nvPr/>
        </p:nvSpPr>
        <p:spPr>
          <a:xfrm>
            <a:off x="1560576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FBB049-0F0A-AC46-8922-A612BC6FE727}"/>
              </a:ext>
            </a:extLst>
          </p:cNvPr>
          <p:cNvSpPr/>
          <p:nvPr/>
        </p:nvSpPr>
        <p:spPr>
          <a:xfrm>
            <a:off x="1560576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C11A45-AE83-6A4E-937D-ABDCA48FD95D}"/>
              </a:ext>
            </a:extLst>
          </p:cNvPr>
          <p:cNvSpPr/>
          <p:nvPr/>
        </p:nvSpPr>
        <p:spPr>
          <a:xfrm>
            <a:off x="1560576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5F91D0-B0E1-B441-AE9B-75529810E5D5}"/>
              </a:ext>
            </a:extLst>
          </p:cNvPr>
          <p:cNvSpPr txBox="1"/>
          <p:nvPr/>
        </p:nvSpPr>
        <p:spPr>
          <a:xfrm>
            <a:off x="159262" y="19202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98018-2A5C-904D-9949-46DB3BABD73A}"/>
              </a:ext>
            </a:extLst>
          </p:cNvPr>
          <p:cNvSpPr txBox="1"/>
          <p:nvPr/>
        </p:nvSpPr>
        <p:spPr>
          <a:xfrm>
            <a:off x="163270" y="44068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1ECCF-032A-C447-A2B8-B05DFC59BBC5}"/>
              </a:ext>
            </a:extLst>
          </p:cNvPr>
          <p:cNvSpPr txBox="1"/>
          <p:nvPr/>
        </p:nvSpPr>
        <p:spPr>
          <a:xfrm>
            <a:off x="170483" y="6035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EE7EF0-D5B8-FA46-BFB6-8A2670D27AF7}"/>
              </a:ext>
            </a:extLst>
          </p:cNvPr>
          <p:cNvSpPr txBox="1"/>
          <p:nvPr/>
        </p:nvSpPr>
        <p:spPr>
          <a:xfrm>
            <a:off x="159262" y="35753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D003210E-B3FE-3947-8217-56236BD81305}"/>
              </a:ext>
            </a:extLst>
          </p:cNvPr>
          <p:cNvSpPr/>
          <p:nvPr/>
        </p:nvSpPr>
        <p:spPr>
          <a:xfrm>
            <a:off x="493776" y="603504"/>
            <a:ext cx="222122" cy="2962656"/>
          </a:xfrm>
          <a:prstGeom prst="leftBrace">
            <a:avLst>
              <a:gd name="adj1" fmla="val 98899"/>
              <a:gd name="adj2" fmla="val 5061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C5E229F9-0FB5-C744-9A6D-C9B3E720241F}"/>
              </a:ext>
            </a:extLst>
          </p:cNvPr>
          <p:cNvSpPr/>
          <p:nvPr/>
        </p:nvSpPr>
        <p:spPr>
          <a:xfrm>
            <a:off x="535115" y="3566160"/>
            <a:ext cx="222122" cy="2005584"/>
          </a:xfrm>
          <a:prstGeom prst="leftBrace">
            <a:avLst>
              <a:gd name="adj1" fmla="val 49499"/>
              <a:gd name="adj2" fmla="val 5061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352A40-B462-954C-B9AA-D0FAE09301FF}"/>
              </a:ext>
            </a:extLst>
          </p:cNvPr>
          <p:cNvCxnSpPr>
            <a:stCxn id="38" idx="3"/>
            <a:endCxn id="6" idx="1"/>
          </p:cNvCxnSpPr>
          <p:nvPr/>
        </p:nvCxnSpPr>
        <p:spPr>
          <a:xfrm flipV="1">
            <a:off x="465757" y="768096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9E86CF-6B21-1943-8576-19B675CE3C44}"/>
              </a:ext>
            </a:extLst>
          </p:cNvPr>
          <p:cNvCxnSpPr>
            <a:stCxn id="40" idx="3"/>
            <a:endCxn id="15" idx="1"/>
          </p:cNvCxnSpPr>
          <p:nvPr/>
        </p:nvCxnSpPr>
        <p:spPr>
          <a:xfrm flipV="1">
            <a:off x="465756" y="3730752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9C1348-3C96-9945-9EA9-77FDE1F3AA6A}"/>
              </a:ext>
            </a:extLst>
          </p:cNvPr>
          <p:cNvSpPr txBox="1"/>
          <p:nvPr/>
        </p:nvSpPr>
        <p:spPr>
          <a:xfrm>
            <a:off x="2066544" y="29077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C8C7B4-3BC0-4447-9EC8-A15D83AAB5BC}"/>
              </a:ext>
            </a:extLst>
          </p:cNvPr>
          <p:cNvSpPr/>
          <p:nvPr/>
        </p:nvSpPr>
        <p:spPr>
          <a:xfrm>
            <a:off x="292303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99B35-7224-3C43-AC52-41D407B3185C}"/>
              </a:ext>
            </a:extLst>
          </p:cNvPr>
          <p:cNvSpPr/>
          <p:nvPr/>
        </p:nvSpPr>
        <p:spPr>
          <a:xfrm>
            <a:off x="2923032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B2737B-4053-854B-8CCC-7D74ABF7FE4E}"/>
              </a:ext>
            </a:extLst>
          </p:cNvPr>
          <p:cNvSpPr/>
          <p:nvPr/>
        </p:nvSpPr>
        <p:spPr>
          <a:xfrm>
            <a:off x="2923032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69AF50-4FCF-E144-A9D4-1B2175A78F18}"/>
              </a:ext>
            </a:extLst>
          </p:cNvPr>
          <p:cNvSpPr/>
          <p:nvPr/>
        </p:nvSpPr>
        <p:spPr>
          <a:xfrm>
            <a:off x="2923032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B410AD-AC07-A049-85E5-99B82F8EFCF2}"/>
              </a:ext>
            </a:extLst>
          </p:cNvPr>
          <p:cNvSpPr/>
          <p:nvPr/>
        </p:nvSpPr>
        <p:spPr>
          <a:xfrm>
            <a:off x="2923032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129E8D-EB8C-F742-9B6F-85F9ED88A33F}"/>
              </a:ext>
            </a:extLst>
          </p:cNvPr>
          <p:cNvSpPr/>
          <p:nvPr/>
        </p:nvSpPr>
        <p:spPr>
          <a:xfrm>
            <a:off x="2923032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79AB8-A2BE-D74D-A563-51B1936F5A95}"/>
              </a:ext>
            </a:extLst>
          </p:cNvPr>
          <p:cNvSpPr/>
          <p:nvPr/>
        </p:nvSpPr>
        <p:spPr>
          <a:xfrm>
            <a:off x="2923032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DFEDC8-1E6E-7340-813D-2A7A066C408A}"/>
              </a:ext>
            </a:extLst>
          </p:cNvPr>
          <p:cNvSpPr/>
          <p:nvPr/>
        </p:nvSpPr>
        <p:spPr>
          <a:xfrm>
            <a:off x="2923032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9C1ED0-32D5-8A4D-A2CB-53048B8C5001}"/>
              </a:ext>
            </a:extLst>
          </p:cNvPr>
          <p:cNvSpPr/>
          <p:nvPr/>
        </p:nvSpPr>
        <p:spPr>
          <a:xfrm>
            <a:off x="2923032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8EAAC-DDAD-B946-8B48-0659F486A446}"/>
              </a:ext>
            </a:extLst>
          </p:cNvPr>
          <p:cNvSpPr/>
          <p:nvPr/>
        </p:nvSpPr>
        <p:spPr>
          <a:xfrm>
            <a:off x="2923032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1BA218-E00D-0248-8261-E6FA0AF10AF3}"/>
              </a:ext>
            </a:extLst>
          </p:cNvPr>
          <p:cNvSpPr/>
          <p:nvPr/>
        </p:nvSpPr>
        <p:spPr>
          <a:xfrm>
            <a:off x="2923032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3D94D-888E-AB48-999C-9671C46446B2}"/>
              </a:ext>
            </a:extLst>
          </p:cNvPr>
          <p:cNvSpPr/>
          <p:nvPr/>
        </p:nvSpPr>
        <p:spPr>
          <a:xfrm>
            <a:off x="2923032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97599C-73DE-9A4D-B3C5-540DBC71162B}"/>
              </a:ext>
            </a:extLst>
          </p:cNvPr>
          <p:cNvSpPr/>
          <p:nvPr/>
        </p:nvSpPr>
        <p:spPr>
          <a:xfrm>
            <a:off x="2923032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CD3199-9D21-1D41-83BD-9A5D578AB41F}"/>
              </a:ext>
            </a:extLst>
          </p:cNvPr>
          <p:cNvSpPr/>
          <p:nvPr/>
        </p:nvSpPr>
        <p:spPr>
          <a:xfrm>
            <a:off x="2923032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292CFB-FB7D-554C-86A0-DA9DF91CB7FF}"/>
              </a:ext>
            </a:extLst>
          </p:cNvPr>
          <p:cNvSpPr/>
          <p:nvPr/>
        </p:nvSpPr>
        <p:spPr>
          <a:xfrm>
            <a:off x="2923032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CD8058-1179-AE48-BE40-9AC85DE768E6}"/>
              </a:ext>
            </a:extLst>
          </p:cNvPr>
          <p:cNvSpPr/>
          <p:nvPr/>
        </p:nvSpPr>
        <p:spPr>
          <a:xfrm>
            <a:off x="3742944" y="93268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12B72D-545C-074F-8607-CF05543099E8}"/>
              </a:ext>
            </a:extLst>
          </p:cNvPr>
          <p:cNvSpPr/>
          <p:nvPr/>
        </p:nvSpPr>
        <p:spPr>
          <a:xfrm>
            <a:off x="3742944" y="126187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4649F2-B705-D049-9873-995AAB3CAE1F}"/>
              </a:ext>
            </a:extLst>
          </p:cNvPr>
          <p:cNvSpPr/>
          <p:nvPr/>
        </p:nvSpPr>
        <p:spPr>
          <a:xfrm>
            <a:off x="3742944" y="159105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26D448D-FC39-6841-BBBB-FBB6DDDC3BBC}"/>
              </a:ext>
            </a:extLst>
          </p:cNvPr>
          <p:cNvSpPr/>
          <p:nvPr/>
        </p:nvSpPr>
        <p:spPr>
          <a:xfrm>
            <a:off x="3742944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AFB178-F00D-8A4D-824C-170F44B7D316}"/>
              </a:ext>
            </a:extLst>
          </p:cNvPr>
          <p:cNvSpPr/>
          <p:nvPr/>
        </p:nvSpPr>
        <p:spPr>
          <a:xfrm>
            <a:off x="3742944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4A2AF9-4E78-5C48-A877-8488327274A2}"/>
              </a:ext>
            </a:extLst>
          </p:cNvPr>
          <p:cNvSpPr/>
          <p:nvPr/>
        </p:nvSpPr>
        <p:spPr>
          <a:xfrm>
            <a:off x="3742944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5A091-8B0E-7644-8A3C-1986E34CF33E}"/>
              </a:ext>
            </a:extLst>
          </p:cNvPr>
          <p:cNvSpPr/>
          <p:nvPr/>
        </p:nvSpPr>
        <p:spPr>
          <a:xfrm>
            <a:off x="3742944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0B7CFA-156F-5A42-9DB6-1415DE970A56}"/>
              </a:ext>
            </a:extLst>
          </p:cNvPr>
          <p:cNvSpPr/>
          <p:nvPr/>
        </p:nvSpPr>
        <p:spPr>
          <a:xfrm>
            <a:off x="3742944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97C96E-38DB-9442-AEF4-2191C9C3D7A8}"/>
              </a:ext>
            </a:extLst>
          </p:cNvPr>
          <p:cNvSpPr/>
          <p:nvPr/>
        </p:nvSpPr>
        <p:spPr>
          <a:xfrm>
            <a:off x="3742944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D0593C-963C-E44C-8F65-48E1EFFDFC44}"/>
              </a:ext>
            </a:extLst>
          </p:cNvPr>
          <p:cNvSpPr/>
          <p:nvPr/>
        </p:nvSpPr>
        <p:spPr>
          <a:xfrm>
            <a:off x="3742944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1331C1-D849-A54A-9C84-38E295A7D23E}"/>
              </a:ext>
            </a:extLst>
          </p:cNvPr>
          <p:cNvSpPr/>
          <p:nvPr/>
        </p:nvSpPr>
        <p:spPr>
          <a:xfrm>
            <a:off x="3742944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13AE0C-C97F-2A42-B633-B8F5B21F0BD5}"/>
              </a:ext>
            </a:extLst>
          </p:cNvPr>
          <p:cNvSpPr/>
          <p:nvPr/>
        </p:nvSpPr>
        <p:spPr>
          <a:xfrm>
            <a:off x="3742944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5D0148-A277-BB46-A6FF-90B94F51D9C5}"/>
              </a:ext>
            </a:extLst>
          </p:cNvPr>
          <p:cNvSpPr/>
          <p:nvPr/>
        </p:nvSpPr>
        <p:spPr>
          <a:xfrm>
            <a:off x="3742944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7B99441-3F10-8B43-8612-9F119C01E59F}"/>
              </a:ext>
            </a:extLst>
          </p:cNvPr>
          <p:cNvSpPr/>
          <p:nvPr/>
        </p:nvSpPr>
        <p:spPr>
          <a:xfrm>
            <a:off x="3742944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9DBD6B8-F4CF-0E4C-8676-2CD893DF17F5}"/>
              </a:ext>
            </a:extLst>
          </p:cNvPr>
          <p:cNvCxnSpPr>
            <a:cxnSpLocks/>
          </p:cNvCxnSpPr>
          <p:nvPr/>
        </p:nvCxnSpPr>
        <p:spPr>
          <a:xfrm flipV="1">
            <a:off x="2510965" y="1097280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485538-1CBF-8A4F-B0C3-F1887F80A143}"/>
              </a:ext>
            </a:extLst>
          </p:cNvPr>
          <p:cNvCxnSpPr>
            <a:endCxn id="57" idx="1"/>
          </p:cNvCxnSpPr>
          <p:nvPr/>
        </p:nvCxnSpPr>
        <p:spPr>
          <a:xfrm flipV="1">
            <a:off x="2510964" y="3730752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0558FB3-2BAA-AF46-82B3-3AADCFF57D10}"/>
              </a:ext>
            </a:extLst>
          </p:cNvPr>
          <p:cNvSpPr/>
          <p:nvPr/>
        </p:nvSpPr>
        <p:spPr>
          <a:xfrm>
            <a:off x="3742944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416566-B97D-1F46-8FDC-F885ACF61FE7}"/>
              </a:ext>
            </a:extLst>
          </p:cNvPr>
          <p:cNvSpPr txBox="1"/>
          <p:nvPr/>
        </p:nvSpPr>
        <p:spPr>
          <a:xfrm>
            <a:off x="2214078" y="9728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F9E74B-5D15-A244-BA62-7A5EC9EA1D95}"/>
              </a:ext>
            </a:extLst>
          </p:cNvPr>
          <p:cNvSpPr txBox="1"/>
          <p:nvPr/>
        </p:nvSpPr>
        <p:spPr>
          <a:xfrm>
            <a:off x="2284601" y="3566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818F6B-2472-E54A-A831-0F5E595C1E96}"/>
              </a:ext>
            </a:extLst>
          </p:cNvPr>
          <p:cNvSpPr/>
          <p:nvPr/>
        </p:nvSpPr>
        <p:spPr>
          <a:xfrm>
            <a:off x="496824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58A496-A333-C94A-9373-B17CD0DB88AE}"/>
              </a:ext>
            </a:extLst>
          </p:cNvPr>
          <p:cNvSpPr/>
          <p:nvPr/>
        </p:nvSpPr>
        <p:spPr>
          <a:xfrm>
            <a:off x="4968240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B62AA-D346-7F4C-ACF0-C6184E107D2B}"/>
              </a:ext>
            </a:extLst>
          </p:cNvPr>
          <p:cNvSpPr/>
          <p:nvPr/>
        </p:nvSpPr>
        <p:spPr>
          <a:xfrm>
            <a:off x="4968240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2EF097-E303-9549-A8BF-70438939FB83}"/>
              </a:ext>
            </a:extLst>
          </p:cNvPr>
          <p:cNvSpPr/>
          <p:nvPr/>
        </p:nvSpPr>
        <p:spPr>
          <a:xfrm>
            <a:off x="496824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E64273-53EE-254E-AEE8-DAC0C4234A36}"/>
              </a:ext>
            </a:extLst>
          </p:cNvPr>
          <p:cNvSpPr/>
          <p:nvPr/>
        </p:nvSpPr>
        <p:spPr>
          <a:xfrm>
            <a:off x="4968240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369602-6920-2D46-92ED-F9C24FCE4BB9}"/>
              </a:ext>
            </a:extLst>
          </p:cNvPr>
          <p:cNvSpPr/>
          <p:nvPr/>
        </p:nvSpPr>
        <p:spPr>
          <a:xfrm>
            <a:off x="4968240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9447E2-BEC0-594D-A01F-5F8FC80F1180}"/>
              </a:ext>
            </a:extLst>
          </p:cNvPr>
          <p:cNvSpPr/>
          <p:nvPr/>
        </p:nvSpPr>
        <p:spPr>
          <a:xfrm>
            <a:off x="4968240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F9099E-09FD-9248-9A2A-6C9D7001BA89}"/>
              </a:ext>
            </a:extLst>
          </p:cNvPr>
          <p:cNvSpPr/>
          <p:nvPr/>
        </p:nvSpPr>
        <p:spPr>
          <a:xfrm>
            <a:off x="4968240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A05785-FB3F-F54F-B32D-C61FF32980E5}"/>
              </a:ext>
            </a:extLst>
          </p:cNvPr>
          <p:cNvSpPr/>
          <p:nvPr/>
        </p:nvSpPr>
        <p:spPr>
          <a:xfrm>
            <a:off x="4968240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62EAE7-9C32-C64D-8C13-DAFC499F7656}"/>
              </a:ext>
            </a:extLst>
          </p:cNvPr>
          <p:cNvSpPr/>
          <p:nvPr/>
        </p:nvSpPr>
        <p:spPr>
          <a:xfrm>
            <a:off x="4968240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B773F3-1C86-314D-A8BB-1A323CACD850}"/>
              </a:ext>
            </a:extLst>
          </p:cNvPr>
          <p:cNvSpPr/>
          <p:nvPr/>
        </p:nvSpPr>
        <p:spPr>
          <a:xfrm>
            <a:off x="4968240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5C33EEF-783D-F140-9120-E53903571647}"/>
              </a:ext>
            </a:extLst>
          </p:cNvPr>
          <p:cNvSpPr/>
          <p:nvPr/>
        </p:nvSpPr>
        <p:spPr>
          <a:xfrm>
            <a:off x="4968240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53600B-5A85-E84A-9232-8E1961B0C3B2}"/>
              </a:ext>
            </a:extLst>
          </p:cNvPr>
          <p:cNvSpPr/>
          <p:nvPr/>
        </p:nvSpPr>
        <p:spPr>
          <a:xfrm>
            <a:off x="4968240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990650-C439-C84C-8445-A451B1812C53}"/>
              </a:ext>
            </a:extLst>
          </p:cNvPr>
          <p:cNvSpPr/>
          <p:nvPr/>
        </p:nvSpPr>
        <p:spPr>
          <a:xfrm>
            <a:off x="4968240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0F1EAC-A66F-444E-A15F-D7C3F69F0E32}"/>
              </a:ext>
            </a:extLst>
          </p:cNvPr>
          <p:cNvSpPr/>
          <p:nvPr/>
        </p:nvSpPr>
        <p:spPr>
          <a:xfrm>
            <a:off x="4968240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D29671-4404-6F4D-949D-49907CC140FC}"/>
              </a:ext>
            </a:extLst>
          </p:cNvPr>
          <p:cNvSpPr/>
          <p:nvPr/>
        </p:nvSpPr>
        <p:spPr>
          <a:xfrm>
            <a:off x="5788152" y="126187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C24FA70-21BE-EC44-99CA-79140F157707}"/>
              </a:ext>
            </a:extLst>
          </p:cNvPr>
          <p:cNvSpPr/>
          <p:nvPr/>
        </p:nvSpPr>
        <p:spPr>
          <a:xfrm>
            <a:off x="5788152" y="159105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CCBC96F-EB1F-754D-A4AD-1397937260BC}"/>
              </a:ext>
            </a:extLst>
          </p:cNvPr>
          <p:cNvSpPr/>
          <p:nvPr/>
        </p:nvSpPr>
        <p:spPr>
          <a:xfrm>
            <a:off x="5788152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1C0491D-770B-834F-B75A-666A7BC5F961}"/>
              </a:ext>
            </a:extLst>
          </p:cNvPr>
          <p:cNvSpPr/>
          <p:nvPr/>
        </p:nvSpPr>
        <p:spPr>
          <a:xfrm>
            <a:off x="5788152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95AEEC9-43E3-0342-9055-8D1A54FE2824}"/>
              </a:ext>
            </a:extLst>
          </p:cNvPr>
          <p:cNvSpPr/>
          <p:nvPr/>
        </p:nvSpPr>
        <p:spPr>
          <a:xfrm>
            <a:off x="5788152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14DCE2B-EA91-0246-96E2-E9DBBA9DE882}"/>
              </a:ext>
            </a:extLst>
          </p:cNvPr>
          <p:cNvSpPr/>
          <p:nvPr/>
        </p:nvSpPr>
        <p:spPr>
          <a:xfrm>
            <a:off x="5788152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67F8EC5-3F07-F342-8A71-F0E516F97781}"/>
              </a:ext>
            </a:extLst>
          </p:cNvPr>
          <p:cNvSpPr/>
          <p:nvPr/>
        </p:nvSpPr>
        <p:spPr>
          <a:xfrm>
            <a:off x="5788152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E7D90A-395D-F740-AF16-904E2FA167C3}"/>
              </a:ext>
            </a:extLst>
          </p:cNvPr>
          <p:cNvSpPr/>
          <p:nvPr/>
        </p:nvSpPr>
        <p:spPr>
          <a:xfrm>
            <a:off x="5788152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46A8EB-4383-0A42-8C81-DFC468B5F62E}"/>
              </a:ext>
            </a:extLst>
          </p:cNvPr>
          <p:cNvSpPr/>
          <p:nvPr/>
        </p:nvSpPr>
        <p:spPr>
          <a:xfrm>
            <a:off x="5788152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C162F0-D88A-2147-AAE4-028D99A71FFD}"/>
              </a:ext>
            </a:extLst>
          </p:cNvPr>
          <p:cNvSpPr/>
          <p:nvPr/>
        </p:nvSpPr>
        <p:spPr>
          <a:xfrm>
            <a:off x="5788152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138702F-9A61-EA48-8D39-17C6EFF6A317}"/>
              </a:ext>
            </a:extLst>
          </p:cNvPr>
          <p:cNvSpPr/>
          <p:nvPr/>
        </p:nvSpPr>
        <p:spPr>
          <a:xfrm>
            <a:off x="5788152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E09D0FE-CDF2-D14F-8A0B-248E9CBC72E8}"/>
              </a:ext>
            </a:extLst>
          </p:cNvPr>
          <p:cNvSpPr/>
          <p:nvPr/>
        </p:nvSpPr>
        <p:spPr>
          <a:xfrm>
            <a:off x="5788152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1A7D68-EE42-794B-A577-4A0B0862CF51}"/>
              </a:ext>
            </a:extLst>
          </p:cNvPr>
          <p:cNvSpPr/>
          <p:nvPr/>
        </p:nvSpPr>
        <p:spPr>
          <a:xfrm>
            <a:off x="5788152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ABCE46B-6904-D247-9438-22742EE6FF96}"/>
              </a:ext>
            </a:extLst>
          </p:cNvPr>
          <p:cNvCxnSpPr>
            <a:cxnSpLocks/>
          </p:cNvCxnSpPr>
          <p:nvPr/>
        </p:nvCxnSpPr>
        <p:spPr>
          <a:xfrm flipV="1">
            <a:off x="4556173" y="1097280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911AD6-9223-C147-9CCE-D3F63382FC1F}"/>
              </a:ext>
            </a:extLst>
          </p:cNvPr>
          <p:cNvCxnSpPr>
            <a:cxnSpLocks/>
          </p:cNvCxnSpPr>
          <p:nvPr/>
        </p:nvCxnSpPr>
        <p:spPr>
          <a:xfrm flipV="1">
            <a:off x="4572642" y="4065401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793F67-F62D-3343-8428-10172F557C93}"/>
              </a:ext>
            </a:extLst>
          </p:cNvPr>
          <p:cNvSpPr/>
          <p:nvPr/>
        </p:nvSpPr>
        <p:spPr>
          <a:xfrm>
            <a:off x="578815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A43E234-B3FA-F04E-B6AE-848F1C28BBFB}"/>
              </a:ext>
            </a:extLst>
          </p:cNvPr>
          <p:cNvSpPr txBox="1"/>
          <p:nvPr/>
        </p:nvSpPr>
        <p:spPr>
          <a:xfrm>
            <a:off x="4259286" y="9728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AADB7A-1146-ED43-B64E-8E96E59013FD}"/>
              </a:ext>
            </a:extLst>
          </p:cNvPr>
          <p:cNvSpPr txBox="1"/>
          <p:nvPr/>
        </p:nvSpPr>
        <p:spPr>
          <a:xfrm>
            <a:off x="4346279" y="39008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B73CBA-6FDC-9342-AF7A-A50677AD7D7E}"/>
              </a:ext>
            </a:extLst>
          </p:cNvPr>
          <p:cNvSpPr/>
          <p:nvPr/>
        </p:nvSpPr>
        <p:spPr>
          <a:xfrm>
            <a:off x="5788152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059B82C-E4F0-6445-B2CA-D8AD3B70F005}"/>
              </a:ext>
            </a:extLst>
          </p:cNvPr>
          <p:cNvSpPr/>
          <p:nvPr/>
        </p:nvSpPr>
        <p:spPr>
          <a:xfrm>
            <a:off x="708660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6DEF757-3051-6D40-997D-618D64808D95}"/>
              </a:ext>
            </a:extLst>
          </p:cNvPr>
          <p:cNvSpPr/>
          <p:nvPr/>
        </p:nvSpPr>
        <p:spPr>
          <a:xfrm>
            <a:off x="7086600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ED6FC0-B8A3-5341-A1D8-141D9563BF5C}"/>
              </a:ext>
            </a:extLst>
          </p:cNvPr>
          <p:cNvSpPr/>
          <p:nvPr/>
        </p:nvSpPr>
        <p:spPr>
          <a:xfrm>
            <a:off x="7086600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5A5D43E-9193-3B47-9ACC-C22624BC9DF6}"/>
              </a:ext>
            </a:extLst>
          </p:cNvPr>
          <p:cNvSpPr/>
          <p:nvPr/>
        </p:nvSpPr>
        <p:spPr>
          <a:xfrm>
            <a:off x="708660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FE5C9BA-59F4-7D4D-A138-5168679B6D98}"/>
              </a:ext>
            </a:extLst>
          </p:cNvPr>
          <p:cNvSpPr/>
          <p:nvPr/>
        </p:nvSpPr>
        <p:spPr>
          <a:xfrm>
            <a:off x="7086600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AB09BA-42A9-EC4E-8A53-671E0241F386}"/>
              </a:ext>
            </a:extLst>
          </p:cNvPr>
          <p:cNvSpPr/>
          <p:nvPr/>
        </p:nvSpPr>
        <p:spPr>
          <a:xfrm>
            <a:off x="7086600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CBEBD4-26E9-B141-9D4C-8350571FEC21}"/>
              </a:ext>
            </a:extLst>
          </p:cNvPr>
          <p:cNvSpPr/>
          <p:nvPr/>
        </p:nvSpPr>
        <p:spPr>
          <a:xfrm>
            <a:off x="7086600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B09E1BE-C05D-D646-9B23-1A99C4B1EBBA}"/>
              </a:ext>
            </a:extLst>
          </p:cNvPr>
          <p:cNvSpPr/>
          <p:nvPr/>
        </p:nvSpPr>
        <p:spPr>
          <a:xfrm>
            <a:off x="7086600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34AD581-2ABD-2A4B-8BB7-BAA43E198010}"/>
              </a:ext>
            </a:extLst>
          </p:cNvPr>
          <p:cNvSpPr/>
          <p:nvPr/>
        </p:nvSpPr>
        <p:spPr>
          <a:xfrm>
            <a:off x="7086600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254CC3-5398-E647-92C9-AF92D90B7726}"/>
              </a:ext>
            </a:extLst>
          </p:cNvPr>
          <p:cNvSpPr/>
          <p:nvPr/>
        </p:nvSpPr>
        <p:spPr>
          <a:xfrm>
            <a:off x="7086600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6E282D-924C-CD49-9D13-A5C38203B0DA}"/>
              </a:ext>
            </a:extLst>
          </p:cNvPr>
          <p:cNvSpPr/>
          <p:nvPr/>
        </p:nvSpPr>
        <p:spPr>
          <a:xfrm>
            <a:off x="7086600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F4093E-300D-C244-91D6-914D8D9794D6}"/>
              </a:ext>
            </a:extLst>
          </p:cNvPr>
          <p:cNvSpPr/>
          <p:nvPr/>
        </p:nvSpPr>
        <p:spPr>
          <a:xfrm>
            <a:off x="7086600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441654-0B42-574B-9BC4-F2CFBF375718}"/>
              </a:ext>
            </a:extLst>
          </p:cNvPr>
          <p:cNvSpPr/>
          <p:nvPr/>
        </p:nvSpPr>
        <p:spPr>
          <a:xfrm>
            <a:off x="7086600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CDEAB5B-347B-4447-A64F-96BC9535C4B0}"/>
              </a:ext>
            </a:extLst>
          </p:cNvPr>
          <p:cNvSpPr/>
          <p:nvPr/>
        </p:nvSpPr>
        <p:spPr>
          <a:xfrm>
            <a:off x="7086600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7554790-1058-9340-9A50-FADE9266A9E9}"/>
              </a:ext>
            </a:extLst>
          </p:cNvPr>
          <p:cNvSpPr/>
          <p:nvPr/>
        </p:nvSpPr>
        <p:spPr>
          <a:xfrm>
            <a:off x="7086600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F537B26-9EC7-0F4C-8A5A-455E2A10661E}"/>
              </a:ext>
            </a:extLst>
          </p:cNvPr>
          <p:cNvSpPr/>
          <p:nvPr/>
        </p:nvSpPr>
        <p:spPr>
          <a:xfrm>
            <a:off x="7906512" y="159105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AED38DC-A4C4-EA41-81F0-C1123558D129}"/>
              </a:ext>
            </a:extLst>
          </p:cNvPr>
          <p:cNvSpPr/>
          <p:nvPr/>
        </p:nvSpPr>
        <p:spPr>
          <a:xfrm>
            <a:off x="7906512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638F7DC-A45C-AF4D-B00D-36E7B8FBC8A3}"/>
              </a:ext>
            </a:extLst>
          </p:cNvPr>
          <p:cNvSpPr/>
          <p:nvPr/>
        </p:nvSpPr>
        <p:spPr>
          <a:xfrm>
            <a:off x="7906512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21D6D65-D977-694C-A614-9213DF4064AC}"/>
              </a:ext>
            </a:extLst>
          </p:cNvPr>
          <p:cNvSpPr/>
          <p:nvPr/>
        </p:nvSpPr>
        <p:spPr>
          <a:xfrm>
            <a:off x="7906512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C99E949-4A65-0C48-926B-2DA502DE7FDC}"/>
              </a:ext>
            </a:extLst>
          </p:cNvPr>
          <p:cNvSpPr/>
          <p:nvPr/>
        </p:nvSpPr>
        <p:spPr>
          <a:xfrm>
            <a:off x="7906512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9BB627-5248-0C47-89EF-D952F751CD6C}"/>
              </a:ext>
            </a:extLst>
          </p:cNvPr>
          <p:cNvSpPr/>
          <p:nvPr/>
        </p:nvSpPr>
        <p:spPr>
          <a:xfrm>
            <a:off x="7906512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234280A-AB8E-D94E-9B26-8D264E6CEABD}"/>
              </a:ext>
            </a:extLst>
          </p:cNvPr>
          <p:cNvSpPr/>
          <p:nvPr/>
        </p:nvSpPr>
        <p:spPr>
          <a:xfrm>
            <a:off x="7906512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657B5E-BC4F-8C43-884A-B19FCA3FD859}"/>
              </a:ext>
            </a:extLst>
          </p:cNvPr>
          <p:cNvSpPr/>
          <p:nvPr/>
        </p:nvSpPr>
        <p:spPr>
          <a:xfrm>
            <a:off x="7906512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50FCAC-2B9A-EE47-AA06-6F90169334FF}"/>
              </a:ext>
            </a:extLst>
          </p:cNvPr>
          <p:cNvSpPr/>
          <p:nvPr/>
        </p:nvSpPr>
        <p:spPr>
          <a:xfrm>
            <a:off x="7906512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C2CEF1-5E2A-C741-B995-78120F7D55EB}"/>
              </a:ext>
            </a:extLst>
          </p:cNvPr>
          <p:cNvSpPr/>
          <p:nvPr/>
        </p:nvSpPr>
        <p:spPr>
          <a:xfrm>
            <a:off x="7906512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2FF3CC2-7FAC-E54E-91CB-0B95F19CAD28}"/>
              </a:ext>
            </a:extLst>
          </p:cNvPr>
          <p:cNvSpPr/>
          <p:nvPr/>
        </p:nvSpPr>
        <p:spPr>
          <a:xfrm>
            <a:off x="7906512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F32F62-9F36-274C-BD16-55F96D748EA5}"/>
              </a:ext>
            </a:extLst>
          </p:cNvPr>
          <p:cNvSpPr/>
          <p:nvPr/>
        </p:nvSpPr>
        <p:spPr>
          <a:xfrm>
            <a:off x="7906512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1F9E2B4-36AF-BA48-B85E-9778F09537D9}"/>
              </a:ext>
            </a:extLst>
          </p:cNvPr>
          <p:cNvCxnSpPr>
            <a:cxnSpLocks/>
          </p:cNvCxnSpPr>
          <p:nvPr/>
        </p:nvCxnSpPr>
        <p:spPr>
          <a:xfrm flipV="1">
            <a:off x="6674533" y="1097280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2056C0B-C03B-9E48-A069-EF8DC6791D4E}"/>
              </a:ext>
            </a:extLst>
          </p:cNvPr>
          <p:cNvCxnSpPr>
            <a:cxnSpLocks/>
          </p:cNvCxnSpPr>
          <p:nvPr/>
        </p:nvCxnSpPr>
        <p:spPr>
          <a:xfrm flipV="1">
            <a:off x="6674532" y="4390906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C28D5EE-C089-024C-8CC3-C95C6B44118D}"/>
              </a:ext>
            </a:extLst>
          </p:cNvPr>
          <p:cNvSpPr/>
          <p:nvPr/>
        </p:nvSpPr>
        <p:spPr>
          <a:xfrm>
            <a:off x="790651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6F3BCF-80C0-A24C-926A-37D1CFB897EB}"/>
              </a:ext>
            </a:extLst>
          </p:cNvPr>
          <p:cNvSpPr txBox="1"/>
          <p:nvPr/>
        </p:nvSpPr>
        <p:spPr>
          <a:xfrm>
            <a:off x="6377646" y="9728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855D51C-D281-AE4E-8E28-C30F8488E405}"/>
              </a:ext>
            </a:extLst>
          </p:cNvPr>
          <p:cNvSpPr txBox="1"/>
          <p:nvPr/>
        </p:nvSpPr>
        <p:spPr>
          <a:xfrm>
            <a:off x="6448169" y="4226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06ECADE-94BF-A347-8B6B-4E7330899BCD}"/>
              </a:ext>
            </a:extLst>
          </p:cNvPr>
          <p:cNvSpPr/>
          <p:nvPr/>
        </p:nvSpPr>
        <p:spPr>
          <a:xfrm>
            <a:off x="7906512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FFCBF1F-B190-EE48-9AB7-4990A4873FA6}"/>
              </a:ext>
            </a:extLst>
          </p:cNvPr>
          <p:cNvSpPr/>
          <p:nvPr/>
        </p:nvSpPr>
        <p:spPr>
          <a:xfrm>
            <a:off x="7906512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41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C09F97-DD1E-C34C-B63E-BCA5492AD125}"/>
              </a:ext>
            </a:extLst>
          </p:cNvPr>
          <p:cNvSpPr/>
          <p:nvPr/>
        </p:nvSpPr>
        <p:spPr>
          <a:xfrm>
            <a:off x="86868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B4C7C-209B-9740-A020-C79AE8D59669}"/>
              </a:ext>
            </a:extLst>
          </p:cNvPr>
          <p:cNvSpPr/>
          <p:nvPr/>
        </p:nvSpPr>
        <p:spPr>
          <a:xfrm>
            <a:off x="868680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4BE0A-9FB0-DB4A-97A9-09F593ABD5A6}"/>
              </a:ext>
            </a:extLst>
          </p:cNvPr>
          <p:cNvSpPr/>
          <p:nvPr/>
        </p:nvSpPr>
        <p:spPr>
          <a:xfrm>
            <a:off x="868680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CA5B-E637-754B-8245-2E17BF6C002B}"/>
              </a:ext>
            </a:extLst>
          </p:cNvPr>
          <p:cNvSpPr/>
          <p:nvPr/>
        </p:nvSpPr>
        <p:spPr>
          <a:xfrm>
            <a:off x="86868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94297-03F7-6B49-91B8-5EACF8A49292}"/>
              </a:ext>
            </a:extLst>
          </p:cNvPr>
          <p:cNvSpPr/>
          <p:nvPr/>
        </p:nvSpPr>
        <p:spPr>
          <a:xfrm>
            <a:off x="868680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2B461-CFD3-204E-ABB6-6F13C688342F}"/>
              </a:ext>
            </a:extLst>
          </p:cNvPr>
          <p:cNvSpPr/>
          <p:nvPr/>
        </p:nvSpPr>
        <p:spPr>
          <a:xfrm>
            <a:off x="868680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CBE82-4DB9-5942-B51A-266071232F01}"/>
              </a:ext>
            </a:extLst>
          </p:cNvPr>
          <p:cNvSpPr/>
          <p:nvPr/>
        </p:nvSpPr>
        <p:spPr>
          <a:xfrm>
            <a:off x="868680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9B44C-AA27-754B-B513-DE6B5A3B1D4F}"/>
              </a:ext>
            </a:extLst>
          </p:cNvPr>
          <p:cNvSpPr/>
          <p:nvPr/>
        </p:nvSpPr>
        <p:spPr>
          <a:xfrm>
            <a:off x="868680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41089-1595-DC4A-AE83-BC72DF1081EA}"/>
              </a:ext>
            </a:extLst>
          </p:cNvPr>
          <p:cNvSpPr/>
          <p:nvPr/>
        </p:nvSpPr>
        <p:spPr>
          <a:xfrm>
            <a:off x="868680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DC75D-68A1-D845-A4C2-45275627C88C}"/>
              </a:ext>
            </a:extLst>
          </p:cNvPr>
          <p:cNvSpPr/>
          <p:nvPr/>
        </p:nvSpPr>
        <p:spPr>
          <a:xfrm>
            <a:off x="868680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6EEB64-C599-AA42-83FE-E9E1FC738D23}"/>
              </a:ext>
            </a:extLst>
          </p:cNvPr>
          <p:cNvSpPr/>
          <p:nvPr/>
        </p:nvSpPr>
        <p:spPr>
          <a:xfrm>
            <a:off x="868680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A1CE9-9B47-444A-B1BA-CEE1E39BD729}"/>
              </a:ext>
            </a:extLst>
          </p:cNvPr>
          <p:cNvSpPr/>
          <p:nvPr/>
        </p:nvSpPr>
        <p:spPr>
          <a:xfrm>
            <a:off x="868680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27037-6CB9-E04D-9CEC-79855D2FABC8}"/>
              </a:ext>
            </a:extLst>
          </p:cNvPr>
          <p:cNvSpPr/>
          <p:nvPr/>
        </p:nvSpPr>
        <p:spPr>
          <a:xfrm>
            <a:off x="868680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BAFAA9-ED71-9148-B9C6-4333C3521082}"/>
              </a:ext>
            </a:extLst>
          </p:cNvPr>
          <p:cNvSpPr/>
          <p:nvPr/>
        </p:nvSpPr>
        <p:spPr>
          <a:xfrm>
            <a:off x="868680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8AE77-0251-054F-BBC6-11FF9F7AB86C}"/>
              </a:ext>
            </a:extLst>
          </p:cNvPr>
          <p:cNvSpPr/>
          <p:nvPr/>
        </p:nvSpPr>
        <p:spPr>
          <a:xfrm>
            <a:off x="868680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46A4C-6252-8048-9179-CA41DD1EA57F}"/>
              </a:ext>
            </a:extLst>
          </p:cNvPr>
          <p:cNvSpPr/>
          <p:nvPr/>
        </p:nvSpPr>
        <p:spPr>
          <a:xfrm>
            <a:off x="1688592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411BA8-2B68-F948-84A5-0BD82F5D6985}"/>
              </a:ext>
            </a:extLst>
          </p:cNvPr>
          <p:cNvSpPr/>
          <p:nvPr/>
        </p:nvSpPr>
        <p:spPr>
          <a:xfrm>
            <a:off x="1688592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1C1D2-35E5-8C4D-974E-03AF0742A5F1}"/>
              </a:ext>
            </a:extLst>
          </p:cNvPr>
          <p:cNvSpPr/>
          <p:nvPr/>
        </p:nvSpPr>
        <p:spPr>
          <a:xfrm>
            <a:off x="1688592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90C9A7-4BB6-FC42-A9B1-C47F24EACDA3}"/>
              </a:ext>
            </a:extLst>
          </p:cNvPr>
          <p:cNvSpPr/>
          <p:nvPr/>
        </p:nvSpPr>
        <p:spPr>
          <a:xfrm>
            <a:off x="1688592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3A20A7-4AF3-4C4D-B42B-58355DEC614E}"/>
              </a:ext>
            </a:extLst>
          </p:cNvPr>
          <p:cNvSpPr/>
          <p:nvPr/>
        </p:nvSpPr>
        <p:spPr>
          <a:xfrm>
            <a:off x="1688592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175A8-76FD-3147-9232-C7B0577E07DF}"/>
              </a:ext>
            </a:extLst>
          </p:cNvPr>
          <p:cNvSpPr/>
          <p:nvPr/>
        </p:nvSpPr>
        <p:spPr>
          <a:xfrm>
            <a:off x="1688592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37D053-012A-FB4C-B15E-35245F1A7341}"/>
              </a:ext>
            </a:extLst>
          </p:cNvPr>
          <p:cNvSpPr/>
          <p:nvPr/>
        </p:nvSpPr>
        <p:spPr>
          <a:xfrm>
            <a:off x="1688592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A946B-5527-6B49-87DD-B2E6B6EBED34}"/>
              </a:ext>
            </a:extLst>
          </p:cNvPr>
          <p:cNvSpPr/>
          <p:nvPr/>
        </p:nvSpPr>
        <p:spPr>
          <a:xfrm>
            <a:off x="1688592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FF414-AF7C-EA4E-BE8B-AFB19B807E56}"/>
              </a:ext>
            </a:extLst>
          </p:cNvPr>
          <p:cNvSpPr/>
          <p:nvPr/>
        </p:nvSpPr>
        <p:spPr>
          <a:xfrm>
            <a:off x="1688592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873D15-EC85-1349-A02F-C8A2CAB91901}"/>
              </a:ext>
            </a:extLst>
          </p:cNvPr>
          <p:cNvSpPr/>
          <p:nvPr/>
        </p:nvSpPr>
        <p:spPr>
          <a:xfrm>
            <a:off x="1688592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F30A7-9F40-CB4D-984A-F3B21A9C0B80}"/>
              </a:ext>
            </a:extLst>
          </p:cNvPr>
          <p:cNvSpPr/>
          <p:nvPr/>
        </p:nvSpPr>
        <p:spPr>
          <a:xfrm>
            <a:off x="1688592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B6EAA8-B4DE-EC47-A436-1E07F5295766}"/>
              </a:ext>
            </a:extLst>
          </p:cNvPr>
          <p:cNvCxnSpPr>
            <a:cxnSpLocks/>
          </p:cNvCxnSpPr>
          <p:nvPr/>
        </p:nvCxnSpPr>
        <p:spPr>
          <a:xfrm flipV="1">
            <a:off x="470035" y="1437394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2C6E2-F4BE-C543-B0FA-159522B2C93F}"/>
              </a:ext>
            </a:extLst>
          </p:cNvPr>
          <p:cNvCxnSpPr>
            <a:cxnSpLocks/>
          </p:cNvCxnSpPr>
          <p:nvPr/>
        </p:nvCxnSpPr>
        <p:spPr>
          <a:xfrm flipV="1">
            <a:off x="456612" y="4390906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0E4284-4E12-0643-A3B4-E41D4150A1DA}"/>
              </a:ext>
            </a:extLst>
          </p:cNvPr>
          <p:cNvSpPr/>
          <p:nvPr/>
        </p:nvSpPr>
        <p:spPr>
          <a:xfrm>
            <a:off x="168859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7E744-55FB-7C4D-926B-D6915A8CBC22}"/>
              </a:ext>
            </a:extLst>
          </p:cNvPr>
          <p:cNvSpPr txBox="1"/>
          <p:nvPr/>
        </p:nvSpPr>
        <p:spPr>
          <a:xfrm>
            <a:off x="173148" y="1312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AAF73-C687-8342-ADD2-0DF73A2AEF33}"/>
              </a:ext>
            </a:extLst>
          </p:cNvPr>
          <p:cNvSpPr txBox="1"/>
          <p:nvPr/>
        </p:nvSpPr>
        <p:spPr>
          <a:xfrm>
            <a:off x="230249" y="4226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04175C-DB7E-154D-A1AA-A25BCAE342D8}"/>
              </a:ext>
            </a:extLst>
          </p:cNvPr>
          <p:cNvSpPr/>
          <p:nvPr/>
        </p:nvSpPr>
        <p:spPr>
          <a:xfrm>
            <a:off x="1688592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40CAAB-768D-3E4A-A218-7876FC0313EB}"/>
              </a:ext>
            </a:extLst>
          </p:cNvPr>
          <p:cNvSpPr/>
          <p:nvPr/>
        </p:nvSpPr>
        <p:spPr>
          <a:xfrm>
            <a:off x="1688592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AFCE9-63CF-8244-8BDF-257B76E33C46}"/>
              </a:ext>
            </a:extLst>
          </p:cNvPr>
          <p:cNvSpPr/>
          <p:nvPr/>
        </p:nvSpPr>
        <p:spPr>
          <a:xfrm>
            <a:off x="1688592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2B0EE5-0FE2-3640-953B-43442B3E9451}"/>
              </a:ext>
            </a:extLst>
          </p:cNvPr>
          <p:cNvSpPr/>
          <p:nvPr/>
        </p:nvSpPr>
        <p:spPr>
          <a:xfrm>
            <a:off x="2959608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A9ECC1-9D6A-5B45-89D2-2774B4DFFA9F}"/>
              </a:ext>
            </a:extLst>
          </p:cNvPr>
          <p:cNvSpPr/>
          <p:nvPr/>
        </p:nvSpPr>
        <p:spPr>
          <a:xfrm>
            <a:off x="2959608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495F8C-A5C1-A244-8394-22DAE69B47AD}"/>
              </a:ext>
            </a:extLst>
          </p:cNvPr>
          <p:cNvSpPr/>
          <p:nvPr/>
        </p:nvSpPr>
        <p:spPr>
          <a:xfrm>
            <a:off x="2959608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8FD845-6549-D44B-BDF3-6A7CC9339D46}"/>
              </a:ext>
            </a:extLst>
          </p:cNvPr>
          <p:cNvSpPr/>
          <p:nvPr/>
        </p:nvSpPr>
        <p:spPr>
          <a:xfrm>
            <a:off x="2959608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0AF8DF-FDFA-504B-84A5-8BF30711DA53}"/>
              </a:ext>
            </a:extLst>
          </p:cNvPr>
          <p:cNvSpPr/>
          <p:nvPr/>
        </p:nvSpPr>
        <p:spPr>
          <a:xfrm>
            <a:off x="2959608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0E3908-C360-8F46-95D7-51DA740B7A65}"/>
              </a:ext>
            </a:extLst>
          </p:cNvPr>
          <p:cNvSpPr/>
          <p:nvPr/>
        </p:nvSpPr>
        <p:spPr>
          <a:xfrm>
            <a:off x="2959608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2BA1C2-FFA6-9A47-9E3B-1CAC0C9E166E}"/>
              </a:ext>
            </a:extLst>
          </p:cNvPr>
          <p:cNvSpPr/>
          <p:nvPr/>
        </p:nvSpPr>
        <p:spPr>
          <a:xfrm>
            <a:off x="2959608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2E886D-DBD7-4A4D-9C63-93F28AB24843}"/>
              </a:ext>
            </a:extLst>
          </p:cNvPr>
          <p:cNvSpPr/>
          <p:nvPr/>
        </p:nvSpPr>
        <p:spPr>
          <a:xfrm>
            <a:off x="2959608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BCD793-760F-984A-9A92-70F6C348E344}"/>
              </a:ext>
            </a:extLst>
          </p:cNvPr>
          <p:cNvSpPr/>
          <p:nvPr/>
        </p:nvSpPr>
        <p:spPr>
          <a:xfrm>
            <a:off x="2959608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4FECDD-C9D8-2641-BFF8-6C6DD862FD59}"/>
              </a:ext>
            </a:extLst>
          </p:cNvPr>
          <p:cNvSpPr/>
          <p:nvPr/>
        </p:nvSpPr>
        <p:spPr>
          <a:xfrm>
            <a:off x="2959608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93F560-1831-DE4F-B5B6-A2573EC6C37E}"/>
              </a:ext>
            </a:extLst>
          </p:cNvPr>
          <p:cNvSpPr/>
          <p:nvPr/>
        </p:nvSpPr>
        <p:spPr>
          <a:xfrm>
            <a:off x="2959608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A254A5-FF09-1B47-BDBD-C80684476521}"/>
              </a:ext>
            </a:extLst>
          </p:cNvPr>
          <p:cNvSpPr/>
          <p:nvPr/>
        </p:nvSpPr>
        <p:spPr>
          <a:xfrm>
            <a:off x="2959608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64F7B9-0B6B-7D44-85B0-A061AA1FA28C}"/>
              </a:ext>
            </a:extLst>
          </p:cNvPr>
          <p:cNvSpPr/>
          <p:nvPr/>
        </p:nvSpPr>
        <p:spPr>
          <a:xfrm>
            <a:off x="2959608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442B9A-C7D5-1D4B-B128-087DF96D7AAB}"/>
              </a:ext>
            </a:extLst>
          </p:cNvPr>
          <p:cNvSpPr/>
          <p:nvPr/>
        </p:nvSpPr>
        <p:spPr>
          <a:xfrm>
            <a:off x="2959608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4BB3F3-66A3-3644-AE15-76777EE8AF61}"/>
              </a:ext>
            </a:extLst>
          </p:cNvPr>
          <p:cNvSpPr/>
          <p:nvPr/>
        </p:nvSpPr>
        <p:spPr>
          <a:xfrm>
            <a:off x="2959608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8EACC8-DC48-3C4E-944D-30515E60B87D}"/>
              </a:ext>
            </a:extLst>
          </p:cNvPr>
          <p:cNvSpPr/>
          <p:nvPr/>
        </p:nvSpPr>
        <p:spPr>
          <a:xfrm>
            <a:off x="3779520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E10BF1-2FFD-5045-8DEE-AED23CBBDD08}"/>
              </a:ext>
            </a:extLst>
          </p:cNvPr>
          <p:cNvSpPr/>
          <p:nvPr/>
        </p:nvSpPr>
        <p:spPr>
          <a:xfrm>
            <a:off x="3779520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F91196-DA92-854D-A0E7-808A589833E5}"/>
              </a:ext>
            </a:extLst>
          </p:cNvPr>
          <p:cNvSpPr/>
          <p:nvPr/>
        </p:nvSpPr>
        <p:spPr>
          <a:xfrm>
            <a:off x="3779520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822E5D-5DC4-9449-B7F8-34CCCDB033A4}"/>
              </a:ext>
            </a:extLst>
          </p:cNvPr>
          <p:cNvSpPr/>
          <p:nvPr/>
        </p:nvSpPr>
        <p:spPr>
          <a:xfrm>
            <a:off x="3779520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985E57-87FD-FD41-8982-1DB31E7FF7EE}"/>
              </a:ext>
            </a:extLst>
          </p:cNvPr>
          <p:cNvSpPr/>
          <p:nvPr/>
        </p:nvSpPr>
        <p:spPr>
          <a:xfrm>
            <a:off x="3779520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D8F3A8-EA7F-594A-82F1-6A4ADC6F81A3}"/>
              </a:ext>
            </a:extLst>
          </p:cNvPr>
          <p:cNvSpPr/>
          <p:nvPr/>
        </p:nvSpPr>
        <p:spPr>
          <a:xfrm>
            <a:off x="3779520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F907F4-8BB9-3249-9D22-0AD4DC6DC32C}"/>
              </a:ext>
            </a:extLst>
          </p:cNvPr>
          <p:cNvSpPr/>
          <p:nvPr/>
        </p:nvSpPr>
        <p:spPr>
          <a:xfrm>
            <a:off x="3779520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2C2412-28F5-904F-B746-39147D467D28}"/>
              </a:ext>
            </a:extLst>
          </p:cNvPr>
          <p:cNvSpPr/>
          <p:nvPr/>
        </p:nvSpPr>
        <p:spPr>
          <a:xfrm>
            <a:off x="3779520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1D109A-43A9-6A40-AE9E-A8E421AB5E84}"/>
              </a:ext>
            </a:extLst>
          </p:cNvPr>
          <p:cNvSpPr/>
          <p:nvPr/>
        </p:nvSpPr>
        <p:spPr>
          <a:xfrm>
            <a:off x="3779520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69649D-0731-D94A-AF8B-27AD4E965ECC}"/>
              </a:ext>
            </a:extLst>
          </p:cNvPr>
          <p:cNvSpPr/>
          <p:nvPr/>
        </p:nvSpPr>
        <p:spPr>
          <a:xfrm>
            <a:off x="3779520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3676AF-94A8-2741-AA75-F3339A5A76B2}"/>
              </a:ext>
            </a:extLst>
          </p:cNvPr>
          <p:cNvCxnSpPr>
            <a:cxnSpLocks/>
          </p:cNvCxnSpPr>
          <p:nvPr/>
        </p:nvCxnSpPr>
        <p:spPr>
          <a:xfrm flipV="1">
            <a:off x="2560963" y="1437394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C1CEFC-5547-BF40-8556-F363D127ABBC}"/>
              </a:ext>
            </a:extLst>
          </p:cNvPr>
          <p:cNvCxnSpPr>
            <a:cxnSpLocks/>
          </p:cNvCxnSpPr>
          <p:nvPr/>
        </p:nvCxnSpPr>
        <p:spPr>
          <a:xfrm flipV="1">
            <a:off x="2547540" y="4718304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0DD7FCB-D283-FD44-A3DF-EA6D3BA2B04F}"/>
              </a:ext>
            </a:extLst>
          </p:cNvPr>
          <p:cNvSpPr/>
          <p:nvPr/>
        </p:nvSpPr>
        <p:spPr>
          <a:xfrm>
            <a:off x="377952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D9FA96-49FF-054C-A3C8-1AF78D4F4D90}"/>
              </a:ext>
            </a:extLst>
          </p:cNvPr>
          <p:cNvSpPr txBox="1"/>
          <p:nvPr/>
        </p:nvSpPr>
        <p:spPr>
          <a:xfrm>
            <a:off x="2264076" y="1312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5CA55F-5FBB-2C4A-A4C9-063C3956D975}"/>
              </a:ext>
            </a:extLst>
          </p:cNvPr>
          <p:cNvSpPr txBox="1"/>
          <p:nvPr/>
        </p:nvSpPr>
        <p:spPr>
          <a:xfrm>
            <a:off x="2321177" y="4553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476B34-858A-A44B-84AA-E598E699EF4B}"/>
              </a:ext>
            </a:extLst>
          </p:cNvPr>
          <p:cNvSpPr/>
          <p:nvPr/>
        </p:nvSpPr>
        <p:spPr>
          <a:xfrm>
            <a:off x="3779520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F6AC80-375B-2941-9C77-AA42D3464B1C}"/>
              </a:ext>
            </a:extLst>
          </p:cNvPr>
          <p:cNvSpPr/>
          <p:nvPr/>
        </p:nvSpPr>
        <p:spPr>
          <a:xfrm>
            <a:off x="3779520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09933D-38B8-FA47-A98C-EC2C786DEDDF}"/>
              </a:ext>
            </a:extLst>
          </p:cNvPr>
          <p:cNvSpPr/>
          <p:nvPr/>
        </p:nvSpPr>
        <p:spPr>
          <a:xfrm>
            <a:off x="377952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68F6F4-A4CB-9341-AD75-EE28FC49F012}"/>
              </a:ext>
            </a:extLst>
          </p:cNvPr>
          <p:cNvSpPr/>
          <p:nvPr/>
        </p:nvSpPr>
        <p:spPr>
          <a:xfrm>
            <a:off x="3779520" y="192024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B215F8-8CD0-8C41-934C-84C9F54BD587}"/>
              </a:ext>
            </a:extLst>
          </p:cNvPr>
          <p:cNvSpPr/>
          <p:nvPr/>
        </p:nvSpPr>
        <p:spPr>
          <a:xfrm>
            <a:off x="487434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9524BB-AB7F-F943-99DD-CEB0AEF9E2F9}"/>
              </a:ext>
            </a:extLst>
          </p:cNvPr>
          <p:cNvSpPr/>
          <p:nvPr/>
        </p:nvSpPr>
        <p:spPr>
          <a:xfrm>
            <a:off x="4874340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78ED1D-F79F-154F-8D67-73C24D77960B}"/>
              </a:ext>
            </a:extLst>
          </p:cNvPr>
          <p:cNvSpPr/>
          <p:nvPr/>
        </p:nvSpPr>
        <p:spPr>
          <a:xfrm>
            <a:off x="4874340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159059-44CC-9E43-859B-39BBE2FFC3DE}"/>
              </a:ext>
            </a:extLst>
          </p:cNvPr>
          <p:cNvSpPr/>
          <p:nvPr/>
        </p:nvSpPr>
        <p:spPr>
          <a:xfrm>
            <a:off x="487434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2E9F7D-B76D-4242-85D2-CA272BA91AC8}"/>
              </a:ext>
            </a:extLst>
          </p:cNvPr>
          <p:cNvSpPr/>
          <p:nvPr/>
        </p:nvSpPr>
        <p:spPr>
          <a:xfrm>
            <a:off x="4874340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25ADE53-9712-DE49-8E0D-AC202961AEF2}"/>
              </a:ext>
            </a:extLst>
          </p:cNvPr>
          <p:cNvSpPr/>
          <p:nvPr/>
        </p:nvSpPr>
        <p:spPr>
          <a:xfrm>
            <a:off x="4874340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EF07E1-8FD2-4746-9E20-9CA1E2BB3B50}"/>
              </a:ext>
            </a:extLst>
          </p:cNvPr>
          <p:cNvSpPr/>
          <p:nvPr/>
        </p:nvSpPr>
        <p:spPr>
          <a:xfrm>
            <a:off x="4874340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C10A64-D1E2-3449-88A4-004F682ED62B}"/>
              </a:ext>
            </a:extLst>
          </p:cNvPr>
          <p:cNvSpPr/>
          <p:nvPr/>
        </p:nvSpPr>
        <p:spPr>
          <a:xfrm>
            <a:off x="4874340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C1047B-7DA1-1846-8401-BDBCE115BBE4}"/>
              </a:ext>
            </a:extLst>
          </p:cNvPr>
          <p:cNvSpPr/>
          <p:nvPr/>
        </p:nvSpPr>
        <p:spPr>
          <a:xfrm>
            <a:off x="4874340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7E280B-F50F-B244-9FDD-E1FD8308B442}"/>
              </a:ext>
            </a:extLst>
          </p:cNvPr>
          <p:cNvSpPr/>
          <p:nvPr/>
        </p:nvSpPr>
        <p:spPr>
          <a:xfrm>
            <a:off x="4874340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92D43C-51EA-1F47-AAAD-08E3BBCB3F38}"/>
              </a:ext>
            </a:extLst>
          </p:cNvPr>
          <p:cNvSpPr/>
          <p:nvPr/>
        </p:nvSpPr>
        <p:spPr>
          <a:xfrm>
            <a:off x="4874340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A506EA-7950-E244-BB10-C2F66C3C2FCB}"/>
              </a:ext>
            </a:extLst>
          </p:cNvPr>
          <p:cNvSpPr/>
          <p:nvPr/>
        </p:nvSpPr>
        <p:spPr>
          <a:xfrm>
            <a:off x="4874340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3F3B97-8113-CC46-A986-CBDD8D7CCE8B}"/>
              </a:ext>
            </a:extLst>
          </p:cNvPr>
          <p:cNvSpPr/>
          <p:nvPr/>
        </p:nvSpPr>
        <p:spPr>
          <a:xfrm>
            <a:off x="4874340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9D83CF-9F52-3249-8120-DCA002490788}"/>
              </a:ext>
            </a:extLst>
          </p:cNvPr>
          <p:cNvSpPr/>
          <p:nvPr/>
        </p:nvSpPr>
        <p:spPr>
          <a:xfrm>
            <a:off x="4874340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171D16C-B6EA-7A40-81A4-A41B47DD76E3}"/>
              </a:ext>
            </a:extLst>
          </p:cNvPr>
          <p:cNvSpPr/>
          <p:nvPr/>
        </p:nvSpPr>
        <p:spPr>
          <a:xfrm>
            <a:off x="4874340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164CD1-DDD9-7145-ACEC-C56CA749383B}"/>
              </a:ext>
            </a:extLst>
          </p:cNvPr>
          <p:cNvSpPr/>
          <p:nvPr/>
        </p:nvSpPr>
        <p:spPr>
          <a:xfrm>
            <a:off x="5694252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173E95-68BD-594F-AE75-9FAB5AC31AFE}"/>
              </a:ext>
            </a:extLst>
          </p:cNvPr>
          <p:cNvSpPr/>
          <p:nvPr/>
        </p:nvSpPr>
        <p:spPr>
          <a:xfrm>
            <a:off x="5694252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CD1A47E-3D43-4B48-A560-6908DE234239}"/>
              </a:ext>
            </a:extLst>
          </p:cNvPr>
          <p:cNvSpPr/>
          <p:nvPr/>
        </p:nvSpPr>
        <p:spPr>
          <a:xfrm>
            <a:off x="5694252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A09748-EB73-BA44-9742-747914D4A6AB}"/>
              </a:ext>
            </a:extLst>
          </p:cNvPr>
          <p:cNvSpPr/>
          <p:nvPr/>
        </p:nvSpPr>
        <p:spPr>
          <a:xfrm>
            <a:off x="5694252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A7A06E-F9BB-BB49-B4AA-BE455CE92597}"/>
              </a:ext>
            </a:extLst>
          </p:cNvPr>
          <p:cNvSpPr/>
          <p:nvPr/>
        </p:nvSpPr>
        <p:spPr>
          <a:xfrm>
            <a:off x="5694252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6E9F84-FF1B-1547-A925-4275C8EB4CAA}"/>
              </a:ext>
            </a:extLst>
          </p:cNvPr>
          <p:cNvSpPr/>
          <p:nvPr/>
        </p:nvSpPr>
        <p:spPr>
          <a:xfrm>
            <a:off x="5694252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AA2CC18-BF9B-C64C-8CE6-01679E19E263}"/>
              </a:ext>
            </a:extLst>
          </p:cNvPr>
          <p:cNvSpPr/>
          <p:nvPr/>
        </p:nvSpPr>
        <p:spPr>
          <a:xfrm>
            <a:off x="5694252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D361EA-8675-0143-9CB2-342AC892B94F}"/>
              </a:ext>
            </a:extLst>
          </p:cNvPr>
          <p:cNvSpPr/>
          <p:nvPr/>
        </p:nvSpPr>
        <p:spPr>
          <a:xfrm>
            <a:off x="5694252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751CF20-3218-5743-8B03-3390A765F944}"/>
              </a:ext>
            </a:extLst>
          </p:cNvPr>
          <p:cNvSpPr/>
          <p:nvPr/>
        </p:nvSpPr>
        <p:spPr>
          <a:xfrm>
            <a:off x="5694252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1798E4-9AD3-6141-AD09-EF4E79569C12}"/>
              </a:ext>
            </a:extLst>
          </p:cNvPr>
          <p:cNvCxnSpPr>
            <a:cxnSpLocks/>
          </p:cNvCxnSpPr>
          <p:nvPr/>
        </p:nvCxnSpPr>
        <p:spPr>
          <a:xfrm flipV="1">
            <a:off x="4476283" y="1755648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8C041D-2F66-7C44-BBCF-2F9BC063EDFA}"/>
              </a:ext>
            </a:extLst>
          </p:cNvPr>
          <p:cNvCxnSpPr>
            <a:cxnSpLocks/>
          </p:cNvCxnSpPr>
          <p:nvPr/>
        </p:nvCxnSpPr>
        <p:spPr>
          <a:xfrm flipV="1">
            <a:off x="4462272" y="4718304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1A572F-0F4F-FA42-9A9E-42E9DFC6B674}"/>
              </a:ext>
            </a:extLst>
          </p:cNvPr>
          <p:cNvSpPr/>
          <p:nvPr/>
        </p:nvSpPr>
        <p:spPr>
          <a:xfrm>
            <a:off x="569425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581EA3-7BC6-4E4D-830F-8C52B6404B7B}"/>
              </a:ext>
            </a:extLst>
          </p:cNvPr>
          <p:cNvSpPr txBox="1"/>
          <p:nvPr/>
        </p:nvSpPr>
        <p:spPr>
          <a:xfrm>
            <a:off x="4179396" y="1631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5E9444-F3CB-CE44-BAE4-CBAD55C9572C}"/>
              </a:ext>
            </a:extLst>
          </p:cNvPr>
          <p:cNvSpPr txBox="1"/>
          <p:nvPr/>
        </p:nvSpPr>
        <p:spPr>
          <a:xfrm>
            <a:off x="4235909" y="4553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A76BB0-3B75-FD4F-8B4B-14A06182534E}"/>
              </a:ext>
            </a:extLst>
          </p:cNvPr>
          <p:cNvSpPr/>
          <p:nvPr/>
        </p:nvSpPr>
        <p:spPr>
          <a:xfrm>
            <a:off x="5694252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15F8946-70A1-4845-AA92-505E0B1E757A}"/>
              </a:ext>
            </a:extLst>
          </p:cNvPr>
          <p:cNvSpPr/>
          <p:nvPr/>
        </p:nvSpPr>
        <p:spPr>
          <a:xfrm>
            <a:off x="5694252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EE112EE-C8E0-894A-B845-30DC9F4BFD39}"/>
              </a:ext>
            </a:extLst>
          </p:cNvPr>
          <p:cNvSpPr/>
          <p:nvPr/>
        </p:nvSpPr>
        <p:spPr>
          <a:xfrm>
            <a:off x="5694252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97740C-9C96-494E-A339-0C07AF062E5A}"/>
              </a:ext>
            </a:extLst>
          </p:cNvPr>
          <p:cNvSpPr/>
          <p:nvPr/>
        </p:nvSpPr>
        <p:spPr>
          <a:xfrm>
            <a:off x="5694252" y="192024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563EDB-544B-1C42-A6F9-1C46521D849E}"/>
              </a:ext>
            </a:extLst>
          </p:cNvPr>
          <p:cNvSpPr/>
          <p:nvPr/>
        </p:nvSpPr>
        <p:spPr>
          <a:xfrm>
            <a:off x="5694252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49DAB7-6994-D447-8C6C-77E75E19939D}"/>
              </a:ext>
            </a:extLst>
          </p:cNvPr>
          <p:cNvSpPr/>
          <p:nvPr/>
        </p:nvSpPr>
        <p:spPr>
          <a:xfrm>
            <a:off x="692869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831111B-E018-0642-86E2-7728CCB6C494}"/>
              </a:ext>
            </a:extLst>
          </p:cNvPr>
          <p:cNvSpPr/>
          <p:nvPr/>
        </p:nvSpPr>
        <p:spPr>
          <a:xfrm>
            <a:off x="6928692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2AE8504-949D-E14B-A10B-6044D7E84839}"/>
              </a:ext>
            </a:extLst>
          </p:cNvPr>
          <p:cNvSpPr/>
          <p:nvPr/>
        </p:nvSpPr>
        <p:spPr>
          <a:xfrm>
            <a:off x="6928692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FD5EBC-1DC3-564F-85CF-D0C37D1E190A}"/>
              </a:ext>
            </a:extLst>
          </p:cNvPr>
          <p:cNvSpPr/>
          <p:nvPr/>
        </p:nvSpPr>
        <p:spPr>
          <a:xfrm>
            <a:off x="6928692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90860A-DF82-1142-8EA3-CA3B964FF8A8}"/>
              </a:ext>
            </a:extLst>
          </p:cNvPr>
          <p:cNvSpPr/>
          <p:nvPr/>
        </p:nvSpPr>
        <p:spPr>
          <a:xfrm>
            <a:off x="6928692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1161572-0E83-AB44-9FC6-397DE8D7E218}"/>
              </a:ext>
            </a:extLst>
          </p:cNvPr>
          <p:cNvSpPr/>
          <p:nvPr/>
        </p:nvSpPr>
        <p:spPr>
          <a:xfrm>
            <a:off x="6928692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525B3C6-D334-6249-AC94-23A89045458C}"/>
              </a:ext>
            </a:extLst>
          </p:cNvPr>
          <p:cNvSpPr/>
          <p:nvPr/>
        </p:nvSpPr>
        <p:spPr>
          <a:xfrm>
            <a:off x="6928692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5037F5-55D8-CC48-900B-1E7670D5C167}"/>
              </a:ext>
            </a:extLst>
          </p:cNvPr>
          <p:cNvSpPr/>
          <p:nvPr/>
        </p:nvSpPr>
        <p:spPr>
          <a:xfrm>
            <a:off x="6928692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7A8173-7799-AC4B-8A40-02A65E63B3FF}"/>
              </a:ext>
            </a:extLst>
          </p:cNvPr>
          <p:cNvSpPr/>
          <p:nvPr/>
        </p:nvSpPr>
        <p:spPr>
          <a:xfrm>
            <a:off x="6928692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AD0C67-68EE-C748-A312-22FD3EAAD00B}"/>
              </a:ext>
            </a:extLst>
          </p:cNvPr>
          <p:cNvSpPr/>
          <p:nvPr/>
        </p:nvSpPr>
        <p:spPr>
          <a:xfrm>
            <a:off x="6928692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B98A84C-7BC1-344A-B9F8-A76265A0B487}"/>
              </a:ext>
            </a:extLst>
          </p:cNvPr>
          <p:cNvSpPr/>
          <p:nvPr/>
        </p:nvSpPr>
        <p:spPr>
          <a:xfrm>
            <a:off x="6928692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EEC30F-3CAF-7046-99C1-97A9C8CE8A20}"/>
              </a:ext>
            </a:extLst>
          </p:cNvPr>
          <p:cNvSpPr/>
          <p:nvPr/>
        </p:nvSpPr>
        <p:spPr>
          <a:xfrm>
            <a:off x="6928692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D642ACA-3ACF-024B-86FD-8D075B9553E7}"/>
              </a:ext>
            </a:extLst>
          </p:cNvPr>
          <p:cNvSpPr/>
          <p:nvPr/>
        </p:nvSpPr>
        <p:spPr>
          <a:xfrm>
            <a:off x="6928692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94BAA64-D7C9-4249-AD42-2059304FFDF5}"/>
              </a:ext>
            </a:extLst>
          </p:cNvPr>
          <p:cNvSpPr/>
          <p:nvPr/>
        </p:nvSpPr>
        <p:spPr>
          <a:xfrm>
            <a:off x="6928692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3A83F0F-64A7-944C-80EF-5876B9429B2A}"/>
              </a:ext>
            </a:extLst>
          </p:cNvPr>
          <p:cNvSpPr/>
          <p:nvPr/>
        </p:nvSpPr>
        <p:spPr>
          <a:xfrm>
            <a:off x="6928692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30E88-C8AB-7D40-B28D-D98A8FCD76C8}"/>
              </a:ext>
            </a:extLst>
          </p:cNvPr>
          <p:cNvSpPr/>
          <p:nvPr/>
        </p:nvSpPr>
        <p:spPr>
          <a:xfrm>
            <a:off x="7748604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9228EF0-BB82-9341-A802-B0538D8EA756}"/>
              </a:ext>
            </a:extLst>
          </p:cNvPr>
          <p:cNvSpPr/>
          <p:nvPr/>
        </p:nvSpPr>
        <p:spPr>
          <a:xfrm>
            <a:off x="7748604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4D3D43A-3BEC-7D4F-8CA1-3B96CD8C2340}"/>
              </a:ext>
            </a:extLst>
          </p:cNvPr>
          <p:cNvSpPr/>
          <p:nvPr/>
        </p:nvSpPr>
        <p:spPr>
          <a:xfrm>
            <a:off x="7748604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5CBA1E-283A-E34F-B2D1-AF8609A073FA}"/>
              </a:ext>
            </a:extLst>
          </p:cNvPr>
          <p:cNvSpPr/>
          <p:nvPr/>
        </p:nvSpPr>
        <p:spPr>
          <a:xfrm>
            <a:off x="7748604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C7C879-5100-3345-8B7C-87E56765C0FC}"/>
              </a:ext>
            </a:extLst>
          </p:cNvPr>
          <p:cNvSpPr/>
          <p:nvPr/>
        </p:nvSpPr>
        <p:spPr>
          <a:xfrm>
            <a:off x="7748604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08FC00-FB32-2F47-980C-A9700912C5F7}"/>
              </a:ext>
            </a:extLst>
          </p:cNvPr>
          <p:cNvSpPr/>
          <p:nvPr/>
        </p:nvSpPr>
        <p:spPr>
          <a:xfrm>
            <a:off x="7748604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16F85D0-A452-4E46-8ED9-767B8D4AE1E0}"/>
              </a:ext>
            </a:extLst>
          </p:cNvPr>
          <p:cNvSpPr/>
          <p:nvPr/>
        </p:nvSpPr>
        <p:spPr>
          <a:xfrm>
            <a:off x="7748604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9D0E96-8CEA-9E4E-8023-480444A2B262}"/>
              </a:ext>
            </a:extLst>
          </p:cNvPr>
          <p:cNvSpPr/>
          <p:nvPr/>
        </p:nvSpPr>
        <p:spPr>
          <a:xfrm>
            <a:off x="7748604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B142767-81DC-BB43-B4A8-5F050E9829B1}"/>
              </a:ext>
            </a:extLst>
          </p:cNvPr>
          <p:cNvCxnSpPr>
            <a:cxnSpLocks/>
          </p:cNvCxnSpPr>
          <p:nvPr/>
        </p:nvCxnSpPr>
        <p:spPr>
          <a:xfrm flipV="1">
            <a:off x="6516625" y="2093976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5E6B2B3-F22E-8048-8855-AA6FD5842CF4}"/>
              </a:ext>
            </a:extLst>
          </p:cNvPr>
          <p:cNvCxnSpPr>
            <a:cxnSpLocks/>
          </p:cNvCxnSpPr>
          <p:nvPr/>
        </p:nvCxnSpPr>
        <p:spPr>
          <a:xfrm flipV="1">
            <a:off x="6516624" y="4718304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58225CD-0874-D443-9AE0-C054353283F9}"/>
              </a:ext>
            </a:extLst>
          </p:cNvPr>
          <p:cNvSpPr/>
          <p:nvPr/>
        </p:nvSpPr>
        <p:spPr>
          <a:xfrm>
            <a:off x="7748604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C2EB7BB-26CE-2646-8D52-887E3551E0A5}"/>
              </a:ext>
            </a:extLst>
          </p:cNvPr>
          <p:cNvSpPr txBox="1"/>
          <p:nvPr/>
        </p:nvSpPr>
        <p:spPr>
          <a:xfrm>
            <a:off x="6219738" y="19695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B7C2A7-4557-B04F-92BD-3E07EB8A6D4A}"/>
              </a:ext>
            </a:extLst>
          </p:cNvPr>
          <p:cNvSpPr txBox="1"/>
          <p:nvPr/>
        </p:nvSpPr>
        <p:spPr>
          <a:xfrm>
            <a:off x="6290261" y="4553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E70F59-1F41-254D-B9BA-ECE235987BFB}"/>
              </a:ext>
            </a:extLst>
          </p:cNvPr>
          <p:cNvSpPr/>
          <p:nvPr/>
        </p:nvSpPr>
        <p:spPr>
          <a:xfrm>
            <a:off x="7748604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DE2FE7F-9444-6142-B2C3-4CF8B67D88F0}"/>
              </a:ext>
            </a:extLst>
          </p:cNvPr>
          <p:cNvSpPr/>
          <p:nvPr/>
        </p:nvSpPr>
        <p:spPr>
          <a:xfrm>
            <a:off x="7748604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E697F5D-39A6-9443-B614-733B75018F4B}"/>
              </a:ext>
            </a:extLst>
          </p:cNvPr>
          <p:cNvSpPr/>
          <p:nvPr/>
        </p:nvSpPr>
        <p:spPr>
          <a:xfrm>
            <a:off x="7748604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77B47-E996-CD43-93E6-B463A5512FC3}"/>
              </a:ext>
            </a:extLst>
          </p:cNvPr>
          <p:cNvSpPr/>
          <p:nvPr/>
        </p:nvSpPr>
        <p:spPr>
          <a:xfrm>
            <a:off x="7748604" y="192024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2E23947-47EE-EE45-A372-CC2FE3562B8B}"/>
              </a:ext>
            </a:extLst>
          </p:cNvPr>
          <p:cNvSpPr/>
          <p:nvPr/>
        </p:nvSpPr>
        <p:spPr>
          <a:xfrm>
            <a:off x="7748604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66B18-2E36-EF4D-8AEF-8BA0C59B86BF}"/>
              </a:ext>
            </a:extLst>
          </p:cNvPr>
          <p:cNvSpPr/>
          <p:nvPr/>
        </p:nvSpPr>
        <p:spPr>
          <a:xfrm>
            <a:off x="7748604" y="257682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3C7480-2F97-5440-B44E-4D00AF8E4E49}"/>
              </a:ext>
            </a:extLst>
          </p:cNvPr>
          <p:cNvSpPr txBox="1"/>
          <p:nvPr/>
        </p:nvSpPr>
        <p:spPr>
          <a:xfrm>
            <a:off x="8330184" y="2907792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3083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D6B4-7C42-4D5D-84C7-BC578B19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</a:t>
            </a:r>
            <a:r>
              <a:rPr lang="es-CL" i="1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EDE3-9DAE-4D0E-95BA-2F71EA3E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 ¿Como demostramos que merge es correcto?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332478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436F-42FD-4F09-A60B-18C638F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En cada paso el algoritmo extrae un elemento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y lo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Cuando una de las secuencias queda vacía, se toma todo lo de la otra secuencia y se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En total se hacen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CL" dirty="0"/>
                  <a:t> pasos, y como tanto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es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083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7327</TotalTime>
  <Words>1736</Words>
  <Application>Microsoft Office PowerPoint</Application>
  <PresentationFormat>On-screen Show (4:3)</PresentationFormat>
  <Paragraphs>414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IIC2133</vt:lpstr>
      <vt:lpstr>Vimos dos algoritmos de ordenación, ambos in place y O(n2) en el peor caso</vt:lpstr>
      <vt:lpstr>PowerPoint Presentation</vt:lpstr>
      <vt:lpstr>PowerPoint Presentation</vt:lpstr>
      <vt:lpstr>Otra instancia del problema de ordenación</vt:lpstr>
      <vt:lpstr>Mezcla (o merge) de dos secuencias ordenadas, en otra secuencia ordenada</vt:lpstr>
      <vt:lpstr>PowerPoint Presentation</vt:lpstr>
      <vt:lpstr>PowerPoint Presentation</vt:lpstr>
      <vt:lpstr>Propiedades de merge</vt:lpstr>
      <vt:lpstr>Finitud</vt:lpstr>
      <vt:lpstr>Corrección (por inducción sobre las inserciones en C)</vt:lpstr>
      <vt:lpstr>Complejidad de merge</vt:lpstr>
      <vt:lpstr>Ordenación basada en merge</vt:lpstr>
      <vt:lpstr>El algoritmo mergeSort</vt:lpstr>
      <vt:lpstr>PowerPoint Presentation</vt:lpstr>
      <vt:lpstr>… y sus propiedades</vt:lpstr>
      <vt:lpstr>mergeSort es un algoritmo recursivo</vt:lpstr>
      <vt:lpstr>Sea T(n) el número de pasos que mergeSort toma para ordenar n elementos</vt:lpstr>
      <vt:lpstr>PowerPoint Presentation</vt:lpstr>
      <vt:lpstr>La estrategia algorítmica dividir para reinar</vt:lpstr>
      <vt:lpstr>mergesort es un algoritmo basado en la estrategia dividir para reinar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Instancias de ordenación</dc:title>
  <dc:creator>Vicente Errázuriz Quiroga</dc:creator>
  <cp:lastModifiedBy>Vicente Errázuriz</cp:lastModifiedBy>
  <cp:revision>121</cp:revision>
  <dcterms:created xsi:type="dcterms:W3CDTF">2018-02-18T16:49:03Z</dcterms:created>
  <dcterms:modified xsi:type="dcterms:W3CDTF">2020-08-24T19:22:48Z</dcterms:modified>
</cp:coreProperties>
</file>