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72" r:id="rId15"/>
    <p:sldId id="267" r:id="rId16"/>
    <p:sldId id="273" r:id="rId17"/>
    <p:sldId id="268" r:id="rId18"/>
    <p:sldId id="276" r:id="rId19"/>
    <p:sldId id="270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86819"/>
  </p:normalViewPr>
  <p:slideViewPr>
    <p:cSldViewPr snapToGrid="0" showGuides="1">
      <p:cViewPr varScale="1">
        <p:scale>
          <a:sx n="79" d="100"/>
          <a:sy n="79" d="100"/>
        </p:scale>
        <p:origin x="1264" y="20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17-08-20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</a:t>
            </a:r>
            <a:r>
              <a:rPr lang="es-CL" sz="4000" i="1" dirty="0"/>
              <a:t>selection sort</a:t>
            </a:r>
            <a:r>
              <a:rPr lang="es-CL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 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 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memoria adicional (excepto </a:t>
                </a:r>
                <a:r>
                  <a:rPr lang="es-CL" b="1" dirty="0"/>
                  <a:t>…</a:t>
                </a:r>
                <a:r>
                  <a:rPr lang="es-CL" dirty="0"/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toda la lista: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ligadas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independiente de la estructura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En la hoja original, encontrar el número más pequeño no tachado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sin tachar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b="1" dirty="0"/>
              <a:t>Demuestra que el algoritmo</a:t>
            </a:r>
            <a:r>
              <a:rPr lang="es-CL" sz="3200" dirty="0"/>
              <a:t> de Don Juan </a:t>
            </a:r>
            <a:r>
              <a:rPr lang="es-CL" sz="3200" b="1" dirty="0"/>
              <a:t>es correcto</a:t>
            </a:r>
            <a:r>
              <a:rPr lang="es-CL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propósito, es decir,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2117-C5BE-D14D-8463-832A8500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Termina en una cantidad finita de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26F-17E5-9349-A137-7EA44A79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- La cantidad de números a ordenar es finita, digamos </a:t>
            </a:r>
            <a:r>
              <a:rPr lang="en-US" i="1"/>
              <a:t>n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- En cada vuelta, tachamos un número en la hoja original y lo escribimos en la hoja nueva</a:t>
            </a:r>
          </a:p>
          <a:p>
            <a:pPr>
              <a:lnSpc>
                <a:spcPct val="125000"/>
              </a:lnSpc>
            </a:pPr>
            <a:r>
              <a:rPr lang="en-US"/>
              <a:t>- Después de </a:t>
            </a:r>
            <a:r>
              <a:rPr lang="en-US" i="1"/>
              <a:t>n</a:t>
            </a:r>
            <a:r>
              <a:rPr lang="en-US"/>
              <a:t> vueltas, todos los número en la hoja original están tachados y, debido al paso 4, el algoritmo termina</a:t>
            </a:r>
          </a:p>
        </p:txBody>
      </p:sp>
    </p:spTree>
    <p:extLst>
      <p:ext uri="{BB962C8B-B14F-4D97-AF65-F5344CB8AC3E}">
        <p14:creationId xmlns:p14="http://schemas.microsoft.com/office/powerpoint/2010/main" val="161121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Cumple su propósito: ordena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5000"/>
              </a:lnSpc>
            </a:pPr>
            <a:r>
              <a:rPr lang="en-US"/>
              <a:t>Demostración </a:t>
            </a:r>
            <a:r>
              <a:rPr lang="en-US" b="1"/>
              <a:t>por inducción</a:t>
            </a:r>
            <a:r>
              <a:rPr lang="en-US"/>
              <a:t>: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Caso base</a:t>
            </a:r>
            <a:r>
              <a:rPr lang="en-US"/>
              <a:t>.  El primer número tachado en la hoja original y escrito en la hoja nueva es el menor de todos (criterio de selección) y está ordenado (único número en la hoja nueva): </a:t>
            </a:r>
            <a:r>
              <a:rPr lang="en-US" b="1">
                <a:solidFill>
                  <a:srgbClr val="00B050"/>
                </a:solidFill>
              </a:rPr>
              <a:t>✓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Hipótesis inductiva</a:t>
            </a:r>
            <a:r>
              <a:rPr lang="en-US"/>
              <a:t>.  Los </a:t>
            </a:r>
            <a:r>
              <a:rPr lang="en-US" i="1"/>
              <a:t>k</a:t>
            </a:r>
            <a:r>
              <a:rPr lang="en-US"/>
              <a:t> primeros números tachados en la hoja original y escritos en la hoja nueva son los </a:t>
            </a:r>
            <a:r>
              <a:rPr lang="en-US" i="1"/>
              <a:t>k</a:t>
            </a:r>
            <a:r>
              <a:rPr lang="en-US"/>
              <a:t> números más chicos y están ordenados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Por demostrar</a:t>
            </a:r>
            <a:r>
              <a:rPr lang="en-US"/>
              <a:t> (usando la hipótesis inductiva).  </a:t>
            </a:r>
            <a:r>
              <a:rPr lang="en-US" b="1">
                <a:solidFill>
                  <a:srgbClr val="00B050"/>
                </a:solidFill>
              </a:rPr>
              <a:t>…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43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Por demostrar,</a:t>
            </a:r>
            <a:br>
              <a:rPr lang="en-US" sz="3600"/>
            </a:br>
            <a:r>
              <a:rPr lang="en-US" sz="3600"/>
              <a:t>usando la hipótesis inductiva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sz="2400"/>
              <a:t>Los </a:t>
            </a:r>
            <a:r>
              <a:rPr lang="en-US" sz="2400" i="1"/>
              <a:t>k</a:t>
            </a:r>
            <a:r>
              <a:rPr lang="en-US" sz="2400"/>
              <a:t>+1 primeros números tachados en la hoja original y escritos en la hoja nueva son los </a:t>
            </a:r>
            <a:r>
              <a:rPr lang="en-US" sz="2400" i="1"/>
              <a:t>k</a:t>
            </a:r>
            <a:r>
              <a:rPr lang="en-US" sz="2400"/>
              <a:t>+1 números más chicos y están ordenados: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</a:rPr>
              <a:t>- los primeros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números en la hoja nueva son los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más chicos (por hipótesis inductiva) y están tachados en la hoja original (por paso 2); el siguiente número que pasa a la hoja nueva es el menor de los no tachados (por criterio de selección) 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 el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+1 más chico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- los primeros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en la hoja nueva están ordenados (por hipótesis inductiva); el siguiente número que se escribe al final de la hoja nueva no es menor que ninguno de los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que ya están en la hoja nueva (por criterio de selección)  queda ordenado</a:t>
            </a:r>
          </a:p>
        </p:txBody>
      </p:sp>
    </p:spTree>
    <p:extLst>
      <p:ext uri="{BB962C8B-B14F-4D97-AF65-F5344CB8AC3E}">
        <p14:creationId xmlns:p14="http://schemas.microsoft.com/office/powerpoint/2010/main" val="101432753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1865</TotalTime>
  <Words>1152</Words>
  <Application>Microsoft Macintosh PowerPoint</Application>
  <PresentationFormat>On-screen Show (4:3)</PresentationFormat>
  <Paragraphs>136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IIC2133</vt:lpstr>
      <vt:lpstr>La pequeña ovejería</vt:lpstr>
      <vt:lpstr>PowerPoint Presentation</vt:lpstr>
      <vt:lpstr>La pequeña ovejería</vt:lpstr>
      <vt:lpstr>Secuencias ordenadas</vt:lpstr>
      <vt:lpstr>El algoritmo de ordenación de Don Juan</vt:lpstr>
      <vt:lpstr>Ahora … a trabajar ustedes</vt:lpstr>
      <vt:lpstr>Termina en una cantidad finita de pasos</vt:lpstr>
      <vt:lpstr>Cumple su propósito: ordena los datos</vt:lpstr>
      <vt:lpstr>Por demostrar, usando la hipótesis inductiva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insertionSort</vt:lpstr>
      <vt:lpstr>¿Cómo se hace una inserción?</vt:lpstr>
      <vt:lpstr>Los dos pasos de la inserción</vt:lpstr>
      <vt:lpstr>Insertar en un arreglo</vt:lpstr>
      <vt:lpstr>Insertar en una lista (doblemente) ligada</vt:lpstr>
      <vt:lpstr>Complejidad de insertionSort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Yadran</cp:lastModifiedBy>
  <cp:revision>71</cp:revision>
  <dcterms:created xsi:type="dcterms:W3CDTF">2018-02-28T22:04:52Z</dcterms:created>
  <dcterms:modified xsi:type="dcterms:W3CDTF">2020-08-17T16:52:45Z</dcterms:modified>
</cp:coreProperties>
</file>