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01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705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9639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9767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328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238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061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868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069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749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409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C652B-0AFD-4DB1-AEAB-C32F0AB9A759}" type="datetimeFigureOut">
              <a:rPr lang="en-ID" smtClean="0"/>
              <a:t>12/10/2020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95F2C-C8C4-4127-A263-8F3A13AAB2C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6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/>
          <p:cNvSpPr txBox="1"/>
          <p:nvPr/>
        </p:nvSpPr>
        <p:spPr>
          <a:xfrm>
            <a:off x="658906" y="416859"/>
            <a:ext cx="817581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  <a:latin typeface="Adobe Caslon Pro" panose="0205050205050A020403" pitchFamily="18" charset="0"/>
              </a:rPr>
              <a:t>FUNCTION</a:t>
            </a:r>
            <a:r>
              <a:rPr lang="en-US" sz="3600" b="1" dirty="0" smtClean="0">
                <a:latin typeface="Adobe Caslon Pro" panose="0205050205050A020403" pitchFamily="18" charset="0"/>
              </a:rPr>
              <a:t> ADALAH</a:t>
            </a:r>
          </a:p>
          <a:p>
            <a:endParaRPr lang="en-US" sz="3200" b="1" dirty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Sebuah</a:t>
            </a:r>
            <a:r>
              <a:rPr lang="en-US" sz="2400" b="1" dirty="0" smtClean="0"/>
              <a:t> </a:t>
            </a:r>
            <a:r>
              <a:rPr lang="en-US" sz="2400" b="1" dirty="0" err="1" smtClean="0">
                <a:solidFill>
                  <a:schemeClr val="accent2"/>
                </a:solidFill>
              </a:rPr>
              <a:t>SubProgram</a:t>
            </a:r>
            <a:r>
              <a:rPr lang="en-US" sz="2400" dirty="0" smtClean="0"/>
              <a:t> yang </a:t>
            </a:r>
            <a:r>
              <a:rPr lang="en-US" sz="2400" dirty="0" err="1" smtClean="0"/>
              <a:t>dirancang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tugas</a:t>
            </a:r>
            <a:r>
              <a:rPr lang="en-US" sz="2400" dirty="0" smtClean="0"/>
              <a:t> </a:t>
            </a:r>
            <a:r>
              <a:rPr lang="en-US" sz="2400" dirty="0" err="1" smtClean="0"/>
              <a:t>tertentu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berjalan</a:t>
            </a:r>
            <a:r>
              <a:rPr lang="en-US" sz="2400" dirty="0" smtClean="0"/>
              <a:t> </a:t>
            </a:r>
            <a:r>
              <a:rPr lang="en-US" sz="2400" dirty="0" err="1" smtClean="0"/>
              <a:t>ketika</a:t>
            </a:r>
            <a:r>
              <a:rPr lang="en-US" sz="2400" dirty="0" smtClean="0"/>
              <a:t> function </a:t>
            </a:r>
            <a:r>
              <a:rPr lang="en-US" sz="2400" b="1" dirty="0" smtClean="0">
                <a:solidFill>
                  <a:schemeClr val="accent2"/>
                </a:solidFill>
              </a:rPr>
              <a:t>DI PANGGIL</a:t>
            </a:r>
            <a:r>
              <a:rPr lang="en-US" sz="2400" dirty="0" smtClean="0"/>
              <a:t> </a:t>
            </a:r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atau</a:t>
            </a:r>
            <a:r>
              <a:rPr lang="en-US" sz="2000" dirty="0" smtClean="0"/>
              <a:t> Value </a:t>
            </a:r>
            <a:r>
              <a:rPr lang="en-US" sz="2000" dirty="0" err="1" smtClean="0"/>
              <a:t>dapat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dimasukkan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digunakan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/>
              <a:t>difunction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selalu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menampilkan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nilai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kembali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, </a:t>
            </a:r>
            <a:r>
              <a:rPr lang="en-US" sz="2000" dirty="0" err="1" smtClean="0"/>
              <a:t>apabila</a:t>
            </a:r>
            <a:r>
              <a:rPr lang="en-US" sz="2000" dirty="0" smtClean="0"/>
              <a:t> </a:t>
            </a:r>
            <a:r>
              <a:rPr lang="en-US" sz="2000" dirty="0" err="1" smtClean="0"/>
              <a:t>nilai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ditentukan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muncul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</a:t>
            </a:r>
            <a:r>
              <a:rPr lang="en-US" sz="2000" dirty="0" err="1" smtClean="0"/>
              <a:t>dikembalikan</a:t>
            </a:r>
            <a:r>
              <a:rPr lang="en-US" sz="2000" dirty="0" smtClean="0"/>
              <a:t> </a:t>
            </a:r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terdefinisi</a:t>
            </a:r>
            <a:endParaRPr lang="en-US" sz="2000" dirty="0" smtClean="0"/>
          </a:p>
          <a:p>
            <a:pPr marL="342900" indent="-342900">
              <a:buFontTx/>
              <a:buChar char="-"/>
            </a:pPr>
            <a:r>
              <a:rPr lang="en-US" sz="2000" dirty="0" err="1" smtClean="0"/>
              <a:t>Fungsi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b="1" dirty="0" err="1" smtClean="0">
                <a:solidFill>
                  <a:schemeClr val="accent2"/>
                </a:solidFill>
              </a:rPr>
              <a:t>objek</a:t>
            </a:r>
            <a:r>
              <a:rPr lang="en-US" sz="2000" b="1" dirty="0" smtClean="0">
                <a:solidFill>
                  <a:schemeClr val="accent2"/>
                </a:solidFill>
              </a:rPr>
              <a:t> </a:t>
            </a:r>
            <a:r>
              <a:rPr lang="en-US" sz="2000" dirty="0" err="1" smtClean="0"/>
              <a:t>karena</a:t>
            </a:r>
            <a:r>
              <a:rPr lang="en-US" sz="2000" dirty="0" smtClean="0"/>
              <a:t> </a:t>
            </a:r>
            <a:r>
              <a:rPr lang="en-US" sz="2000" dirty="0" err="1" smtClean="0"/>
              <a:t>memlikiproperti</a:t>
            </a:r>
            <a:r>
              <a:rPr lang="en-US" sz="2000" dirty="0" smtClean="0"/>
              <a:t> </a:t>
            </a:r>
            <a:r>
              <a:rPr lang="en-US" sz="2000" dirty="0" err="1" smtClean="0"/>
              <a:t>dan</a:t>
            </a:r>
            <a:r>
              <a:rPr lang="en-US" sz="2000" dirty="0" smtClean="0"/>
              <a:t> method</a:t>
            </a:r>
          </a:p>
          <a:p>
            <a:pPr marL="342900" indent="-342900">
              <a:buFontTx/>
              <a:buChar char="-"/>
            </a:pPr>
            <a:endParaRPr lang="en-ID" dirty="0"/>
          </a:p>
        </p:txBody>
      </p:sp>
      <p:sp>
        <p:nvSpPr>
          <p:cNvPr id="6" name="TextBox 5"/>
          <p:cNvSpPr txBox="1"/>
          <p:nvPr/>
        </p:nvSpPr>
        <p:spPr>
          <a:xfrm>
            <a:off x="658906" y="4437529"/>
            <a:ext cx="105693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CARA MENDEFINISIKAN </a:t>
            </a:r>
            <a:r>
              <a:rPr lang="en-US" sz="3200" b="1" dirty="0" smtClean="0"/>
              <a:t>SUATU FUNGSI</a:t>
            </a:r>
          </a:p>
          <a:p>
            <a:endParaRPr lang="en-US" sz="3200" b="1" dirty="0" smtClean="0"/>
          </a:p>
          <a:p>
            <a:r>
              <a:rPr lang="en-US" sz="2000" dirty="0" smtClean="0">
                <a:solidFill>
                  <a:schemeClr val="accent2"/>
                </a:solidFill>
              </a:rPr>
              <a:t>1. FUNCTION DECLARATION </a:t>
            </a:r>
            <a:r>
              <a:rPr lang="en-US" sz="2000" dirty="0" smtClean="0"/>
              <a:t>,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mendeklarasikan</a:t>
            </a:r>
            <a:r>
              <a:rPr lang="en-US" sz="2000" dirty="0" smtClean="0"/>
              <a:t> </a:t>
            </a:r>
            <a:r>
              <a:rPr lang="en-US" sz="2000" dirty="0" err="1" smtClean="0"/>
              <a:t>fungsi</a:t>
            </a:r>
            <a:r>
              <a:rPr lang="en-US" sz="2000" dirty="0"/>
              <a:t> </a:t>
            </a:r>
            <a:endParaRPr lang="en-US" sz="2000" dirty="0" smtClean="0"/>
          </a:p>
          <a:p>
            <a:pPr lvl="1"/>
            <a:r>
              <a:rPr lang="en-US" sz="2000" dirty="0" smtClean="0"/>
              <a:t>Function </a:t>
            </a:r>
            <a:r>
              <a:rPr lang="en-US" sz="2000" dirty="0" err="1" smtClean="0"/>
              <a:t>namaFungsi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parameter</a:t>
            </a:r>
            <a:r>
              <a:rPr lang="en-US" sz="2000" dirty="0" smtClean="0"/>
              <a:t>){</a:t>
            </a:r>
          </a:p>
          <a:p>
            <a:pPr lvl="1"/>
            <a:r>
              <a:rPr lang="en-US" sz="2000" dirty="0"/>
              <a:t>	</a:t>
            </a:r>
            <a:r>
              <a:rPr lang="en-US" sz="2000" dirty="0" smtClean="0"/>
              <a:t>	statement</a:t>
            </a:r>
          </a:p>
          <a:p>
            <a:pPr lvl="2"/>
            <a:r>
              <a:rPr lang="en-US" sz="1600" dirty="0" smtClean="0"/>
              <a:t>}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091348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76387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/>
          <p:cNvSpPr txBox="1"/>
          <p:nvPr/>
        </p:nvSpPr>
        <p:spPr>
          <a:xfrm>
            <a:off x="1021072" y="228600"/>
            <a:ext cx="99373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2. </a:t>
            </a:r>
            <a:r>
              <a:rPr lang="en-US" sz="2400" b="1" dirty="0" err="1" smtClean="0"/>
              <a:t>Fungsi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Ekspresi</a:t>
            </a:r>
            <a:r>
              <a:rPr lang="en-US" sz="2400" b="1" dirty="0" smtClean="0"/>
              <a:t> (FUNCTION EKSPRESSION) </a:t>
            </a:r>
            <a:r>
              <a:rPr lang="en-US" sz="2400" dirty="0" smtClean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mendefinisikan</a:t>
            </a:r>
            <a:r>
              <a:rPr lang="en-US" sz="2400" dirty="0" smtClean="0"/>
              <a:t> </a:t>
            </a:r>
            <a:r>
              <a:rPr lang="en-US" sz="2400" dirty="0" err="1" smtClean="0"/>
              <a:t>nama</a:t>
            </a:r>
            <a:r>
              <a:rPr lang="en-US" sz="2400" dirty="0" smtClean="0"/>
              <a:t> </a:t>
            </a:r>
            <a:r>
              <a:rPr lang="en-US" sz="2400" dirty="0" err="1" smtClean="0"/>
              <a:t>fungsi</a:t>
            </a:r>
            <a:r>
              <a:rPr lang="en-US" sz="2400" dirty="0" smtClean="0"/>
              <a:t> </a:t>
            </a:r>
            <a:r>
              <a:rPr lang="en-US" sz="2400" dirty="0" err="1" smtClean="0"/>
              <a:t>atau</a:t>
            </a:r>
            <a:r>
              <a:rPr lang="en-US" sz="2400" dirty="0" smtClean="0"/>
              <a:t> anonym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A. </a:t>
            </a:r>
            <a:r>
              <a:rPr lang="en-ID" sz="2400" dirty="0" smtClean="0"/>
              <a:t>let </a:t>
            </a:r>
            <a:r>
              <a:rPr lang="en-ID" sz="2400" dirty="0"/>
              <a:t>name = </a:t>
            </a:r>
            <a:r>
              <a:rPr lang="en-ID" sz="2400" dirty="0">
                <a:solidFill>
                  <a:srgbClr val="FF0000"/>
                </a:solidFill>
              </a:rPr>
              <a:t>function</a:t>
            </a:r>
            <a:r>
              <a:rPr lang="en-ID" sz="2400" dirty="0"/>
              <a:t>(parameters){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	</a:t>
            </a:r>
            <a:r>
              <a:rPr lang="en-ID" sz="2400" i="1" dirty="0" smtClean="0"/>
              <a:t>statements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	}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B. </a:t>
            </a:r>
            <a:r>
              <a:rPr lang="en-ID" sz="2400" dirty="0"/>
              <a:t>let name = (parameters) </a:t>
            </a:r>
            <a:r>
              <a:rPr lang="en-ID" sz="2400" dirty="0">
                <a:solidFill>
                  <a:srgbClr val="FF0000"/>
                </a:solidFill>
              </a:rPr>
              <a:t>=&gt;</a:t>
            </a:r>
            <a:r>
              <a:rPr lang="en-ID" sz="2400" dirty="0"/>
              <a:t> {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	</a:t>
            </a:r>
            <a:r>
              <a:rPr lang="en-ID" sz="2400" i="1" dirty="0" smtClean="0"/>
              <a:t>statements</a:t>
            </a:r>
            <a:r>
              <a:rPr lang="en-ID" sz="2400" dirty="0" smtClean="0"/>
              <a:t/>
            </a:r>
            <a:br>
              <a:rPr lang="en-ID" sz="2400" dirty="0" smtClean="0"/>
            </a:br>
            <a:r>
              <a:rPr lang="en-ID" sz="2400" dirty="0" smtClean="0"/>
              <a:t>	}</a:t>
            </a:r>
          </a:p>
          <a:p>
            <a:endParaRPr lang="en-ID" dirty="0"/>
          </a:p>
        </p:txBody>
      </p:sp>
      <p:sp>
        <p:nvSpPr>
          <p:cNvPr id="4" name="TextBox 3"/>
          <p:cNvSpPr txBox="1"/>
          <p:nvPr/>
        </p:nvSpPr>
        <p:spPr>
          <a:xfrm>
            <a:off x="1513245" y="3552587"/>
            <a:ext cx="94452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50000"/>
                  </a:schemeClr>
                </a:solidFill>
              </a:rPr>
              <a:t>Parameter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digunakan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untuk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mendefinisikan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suatu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</a:rPr>
              <a:t>fungsi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param1 = true;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	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param2 = false;</a:t>
            </a:r>
          </a:p>
          <a:p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		function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twoParams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(param1, param2){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		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console.log(param1, param2);</a:t>
            </a:r>
          </a:p>
          <a:p>
            <a:r>
              <a:rPr lang="en-US" altLang="en-US" sz="3200" b="1" i="1" dirty="0" err="1" smtClean="0">
                <a:solidFill>
                  <a:schemeClr val="accent1">
                    <a:lumMod val="50000"/>
                  </a:schemeClr>
                </a:solidFill>
                <a:latin typeface="Menlo"/>
              </a:rPr>
              <a:t>Argumen</a:t>
            </a:r>
            <a:r>
              <a:rPr lang="en-US" altLang="en-US" sz="3200" b="1" i="1" dirty="0" smtClean="0">
                <a:solidFill>
                  <a:schemeClr val="tx2">
                    <a:lumMod val="50000"/>
                  </a:schemeClr>
                </a:solidFill>
                <a:latin typeface="Menlo"/>
              </a:rPr>
              <a:t> </a:t>
            </a:r>
            <a:r>
              <a:rPr lang="en-US" altLang="en-US" sz="2000" dirty="0" err="1" smtClean="0">
                <a:latin typeface="Menlo"/>
              </a:rPr>
              <a:t>adalah</a:t>
            </a:r>
            <a:r>
              <a:rPr lang="en-US" altLang="en-US" sz="2000" dirty="0" smtClean="0">
                <a:latin typeface="Menlo"/>
              </a:rPr>
              <a:t> </a:t>
            </a:r>
            <a:r>
              <a:rPr lang="en-US" altLang="en-US" sz="2000" dirty="0" err="1" smtClean="0">
                <a:latin typeface="Menlo"/>
              </a:rPr>
              <a:t>nilai</a:t>
            </a:r>
            <a:r>
              <a:rPr lang="en-US" altLang="en-US" sz="2000" dirty="0" smtClean="0">
                <a:latin typeface="Menlo"/>
              </a:rPr>
              <a:t> yang </a:t>
            </a:r>
            <a:r>
              <a:rPr lang="en-US" altLang="en-US" sz="2000" dirty="0" err="1" smtClean="0">
                <a:latin typeface="Menlo"/>
              </a:rPr>
              <a:t>diterima</a:t>
            </a:r>
            <a:r>
              <a:rPr lang="en-US" altLang="en-US" sz="2000" dirty="0" smtClean="0">
                <a:latin typeface="Menlo"/>
              </a:rPr>
              <a:t> </a:t>
            </a:r>
            <a:r>
              <a:rPr lang="en-US" altLang="en-US" sz="2000" dirty="0" err="1" smtClean="0">
                <a:latin typeface="Menlo"/>
              </a:rPr>
              <a:t>saat</a:t>
            </a:r>
            <a:r>
              <a:rPr lang="en-US" altLang="en-US" sz="2000" dirty="0" smtClean="0">
                <a:latin typeface="Menlo"/>
              </a:rPr>
              <a:t> </a:t>
            </a:r>
            <a:r>
              <a:rPr lang="en-US" altLang="en-US" sz="2000" dirty="0" err="1" smtClean="0">
                <a:latin typeface="Menlo"/>
              </a:rPr>
              <a:t>fungsi</a:t>
            </a:r>
            <a:r>
              <a:rPr lang="en-US" altLang="en-US" sz="2000" dirty="0" smtClean="0">
                <a:latin typeface="Menlo"/>
              </a:rPr>
              <a:t> </a:t>
            </a:r>
            <a:r>
              <a:rPr lang="en-US" altLang="en-US" sz="2000" dirty="0" err="1" smtClean="0">
                <a:latin typeface="Menlo"/>
              </a:rPr>
              <a:t>dijalankan</a:t>
            </a:r>
            <a:endParaRPr lang="en-US" altLang="en-US" sz="2000" dirty="0" smtClean="0">
              <a:latin typeface="Menlo"/>
            </a:endParaRPr>
          </a:p>
          <a:p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	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argument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dari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contoh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sintak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n-US" altLang="en-US" sz="2000" b="0" i="1" u="none" strike="noStrike" cap="none" normalizeH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diatas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</a:t>
            </a:r>
            <a:r>
              <a:rPr kumimoji="0" lang="en-US" altLang="en-US" sz="2000" b="0" i="1" u="none" strike="noStrike" cap="none" normalizeH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adalah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true, </a:t>
            </a:r>
            <a:r>
              <a:rPr kumimoji="0" lang="en-US" altLang="en-US" sz="2000" b="0" i="1" u="none" strike="noStrike" cap="none" normalizeH="0" dirty="0" err="1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dan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 false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/>
            </a:r>
            <a:b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</a:br>
            <a:endParaRPr lang="en-US" sz="16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ID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16126"/>
            <a:ext cx="83356" cy="689453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99905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92929"/>
                </a:solidFill>
                <a:effectLst/>
                <a:latin typeface="Menlo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07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Adobe Caslon Pro</vt:lpstr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10</cp:revision>
  <dcterms:created xsi:type="dcterms:W3CDTF">2020-10-09T04:32:53Z</dcterms:created>
  <dcterms:modified xsi:type="dcterms:W3CDTF">2020-10-12T02:12:58Z</dcterms:modified>
</cp:coreProperties>
</file>