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7" r:id="rId4"/>
    <p:sldId id="268" r:id="rId5"/>
    <p:sldId id="270" r:id="rId6"/>
    <p:sldId id="272" r:id="rId7"/>
    <p:sldId id="273" r:id="rId8"/>
    <p:sldId id="275" r:id="rId9"/>
    <p:sldId id="278" r:id="rId10"/>
    <p:sldId id="274" r:id="rId11"/>
    <p:sldId id="280" r:id="rId12"/>
    <p:sldId id="279" r:id="rId13"/>
    <p:sldId id="281" r:id="rId14"/>
    <p:sldId id="265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D6C2A-47AB-4892-B4FE-AACBCC199DD1}" type="datetimeFigureOut">
              <a:rPr lang="pl-PL" smtClean="0"/>
              <a:t>2018-01-04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6BE80-B334-4914-B442-ADEF6F1E59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830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E80-B334-4914-B442-ADEF6F1E594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73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E80-B334-4914-B442-ADEF6F1E594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73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E80-B334-4914-B442-ADEF6F1E594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73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E80-B334-4914-B442-ADEF6F1E594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73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E80-B334-4914-B442-ADEF6F1E594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733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E80-B334-4914-B442-ADEF6F1E594D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733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E80-B334-4914-B442-ADEF6F1E594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73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C1CB-7F97-402A-9956-3CFB45CE5144}" type="datetimeFigureOut">
              <a:rPr lang="pl-PL" smtClean="0"/>
              <a:t>2018-01-04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4A2-FD29-402F-B494-7D07AAE6EB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11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C1CB-7F97-402A-9956-3CFB45CE5144}" type="datetimeFigureOut">
              <a:rPr lang="pl-PL" smtClean="0"/>
              <a:t>2018-01-04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4A2-FD29-402F-B494-7D07AAE6EB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89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C1CB-7F97-402A-9956-3CFB45CE5144}" type="datetimeFigureOut">
              <a:rPr lang="pl-PL" smtClean="0"/>
              <a:t>2018-01-04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4A2-FD29-402F-B494-7D07AAE6EB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35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C1CB-7F97-402A-9956-3CFB45CE5144}" type="datetimeFigureOut">
              <a:rPr lang="pl-PL" smtClean="0"/>
              <a:t>2018-01-04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4A2-FD29-402F-B494-7D07AAE6EB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862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C1CB-7F97-402A-9956-3CFB45CE5144}" type="datetimeFigureOut">
              <a:rPr lang="pl-PL" smtClean="0"/>
              <a:t>2018-01-04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4A2-FD29-402F-B494-7D07AAE6EB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257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C1CB-7F97-402A-9956-3CFB45CE5144}" type="datetimeFigureOut">
              <a:rPr lang="pl-PL" smtClean="0"/>
              <a:t>2018-01-04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4A2-FD29-402F-B494-7D07AAE6EB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26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C1CB-7F97-402A-9956-3CFB45CE5144}" type="datetimeFigureOut">
              <a:rPr lang="pl-PL" smtClean="0"/>
              <a:t>2018-01-04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4A2-FD29-402F-B494-7D07AAE6EB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918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C1CB-7F97-402A-9956-3CFB45CE5144}" type="datetimeFigureOut">
              <a:rPr lang="pl-PL" smtClean="0"/>
              <a:t>2018-01-04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4A2-FD29-402F-B494-7D07AAE6EB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58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C1CB-7F97-402A-9956-3CFB45CE5144}" type="datetimeFigureOut">
              <a:rPr lang="pl-PL" smtClean="0"/>
              <a:t>2018-01-04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4A2-FD29-402F-B494-7D07AAE6EB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871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C1CB-7F97-402A-9956-3CFB45CE5144}" type="datetimeFigureOut">
              <a:rPr lang="pl-PL" smtClean="0"/>
              <a:t>2018-01-04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4A2-FD29-402F-B494-7D07AAE6EB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18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C1CB-7F97-402A-9956-3CFB45CE5144}" type="datetimeFigureOut">
              <a:rPr lang="pl-PL" smtClean="0"/>
              <a:t>2018-01-04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4A2-FD29-402F-B494-7D07AAE6EB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13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C1CB-7F97-402A-9956-3CFB45CE5144}" type="datetimeFigureOut">
              <a:rPr lang="pl-PL" smtClean="0"/>
              <a:t>2018-01-04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5A4A2-FD29-402F-B494-7D07AAE6EB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629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litsoft.com/sites/default/files/assets/images/nodejs-development-services-mobile-backend-.jpg" TargetMode="External"/><Relationship Id="rId2" Type="http://schemas.openxmlformats.org/officeDocument/2006/relationships/hyperlink" Target="https://camo.githubusercontent.com/4296ba4e99b3b41bb2b146cc412e6267d8b40df1/687474703a2f2f737562737461636b2e6e65742f696d616765732f6e6f64655f747572746c652e706e6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teaminindia.com/Content/images/meanstack-componants.jpg" TargetMode="External"/><Relationship Id="rId4" Type="http://schemas.openxmlformats.org/officeDocument/2006/relationships/hyperlink" Target="http://chrislema.com/wp-content/uploads/2011/08/question-e1347312697984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08112"/>
          </a:xfrm>
        </p:spPr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1" y="1971688"/>
            <a:ext cx="8905799" cy="29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406" y="6237312"/>
            <a:ext cx="2209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1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08112"/>
          </a:xfrm>
        </p:spPr>
        <p:txBody>
          <a:bodyPr>
            <a:noAutofit/>
          </a:bodyPr>
          <a:lstStyle/>
          <a:p>
            <a:r>
              <a:rPr lang="pl-PL" sz="3200" dirty="0" smtClean="0"/>
              <a:t>Usuwanie zadania z tablicy</a:t>
            </a:r>
            <a:endParaRPr lang="pl-PL" sz="32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1" y="1268760"/>
            <a:ext cx="8892479" cy="494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243408"/>
            <a:ext cx="7772400" cy="1512169"/>
          </a:xfrm>
        </p:spPr>
        <p:txBody>
          <a:bodyPr>
            <a:noAutofit/>
          </a:bodyPr>
          <a:lstStyle/>
          <a:p>
            <a:r>
              <a:rPr lang="pl-PL" sz="3200" dirty="0" smtClean="0"/>
              <a:t>Testy wydajnościowe</a:t>
            </a:r>
            <a:endParaRPr lang="pl-PL" sz="3200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92696"/>
            <a:ext cx="5760640" cy="584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008112"/>
          </a:xfrm>
        </p:spPr>
        <p:txBody>
          <a:bodyPr>
            <a:noAutofit/>
          </a:bodyPr>
          <a:lstStyle/>
          <a:p>
            <a:r>
              <a:rPr lang="pl-PL" sz="3200" dirty="0"/>
              <a:t>Testy obciażeniowe</a:t>
            </a:r>
            <a:r>
              <a:rPr lang="pl-PL" sz="3200" dirty="0" smtClean="0"/>
              <a:t> </a:t>
            </a:r>
            <a:r>
              <a:rPr lang="pl-PL" sz="3200" dirty="0"/>
              <a:t>serwera 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" y="1340768"/>
            <a:ext cx="8991872" cy="129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3066739"/>
            <a:ext cx="77724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 smtClean="0"/>
              <a:t>Testy sprawnościowe serwera</a:t>
            </a:r>
            <a:endParaRPr lang="pl-PL" sz="32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23" y="4221088"/>
            <a:ext cx="7232954" cy="145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2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08112"/>
          </a:xfrm>
        </p:spPr>
        <p:txBody>
          <a:bodyPr>
            <a:noAutofit/>
          </a:bodyPr>
          <a:lstStyle/>
          <a:p>
            <a:r>
              <a:rPr lang="pl-PL" sz="3200" dirty="0" smtClean="0"/>
              <a:t>Podsumowanie</a:t>
            </a:r>
            <a:endParaRPr lang="pl-PL" sz="3200" dirty="0"/>
          </a:p>
        </p:txBody>
      </p:sp>
      <p:pic>
        <p:nvPicPr>
          <p:cNvPr id="30722" name="Picture 2" descr="https://camo.githubusercontent.com/4296ba4e99b3b41bb2b146cc412e6267d8b40df1/687474703a2f2f737562737461636b2e6e65742f696d616765732f6e6f64655f747572746c65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908720"/>
            <a:ext cx="7200799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7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780928"/>
            <a:ext cx="7844408" cy="720080"/>
          </a:xfrm>
        </p:spPr>
        <p:txBody>
          <a:bodyPr>
            <a:noAutofit/>
          </a:bodyPr>
          <a:lstStyle/>
          <a:p>
            <a:r>
              <a:rPr lang="pl-PL" sz="2400" dirty="0" smtClean="0"/>
              <a:t>Źródła obrazów</a:t>
            </a:r>
            <a:endParaRPr lang="pl-PL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573016"/>
            <a:ext cx="7776864" cy="2664296"/>
          </a:xfrm>
        </p:spPr>
        <p:txBody>
          <a:bodyPr>
            <a:normAutofit/>
          </a:bodyPr>
          <a:lstStyle/>
          <a:p>
            <a:r>
              <a:rPr lang="pl-PL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https://camo.githubusercontent.com/4296ba4e99b3b41bb2b146cc412e6267d8b40df1/687474703a2f2f737562737461636b2e6e65742f696d616765732f6e6f64655f747572746c652e706e67</a:t>
            </a:r>
            <a:endParaRPr lang="pl-PL" sz="1400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pl-PL" sz="1400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l-PL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https://belitsoft.com/sites/default/files/assets/images/nodejs-development-services-mobile-backend-.jpg</a:t>
            </a:r>
            <a:endParaRPr lang="pl-PL" sz="1400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pl-PL" sz="1400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l-PL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http://chrislema.com/wp-content/uploads/2011/08/question-e1347312697984.png</a:t>
            </a:r>
            <a:endParaRPr lang="pl-PL" sz="1400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pl-PL" sz="1400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l-PL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http://www.teaminindia.com/Content/images/meanstack-componants.jpg</a:t>
            </a:r>
            <a:endParaRPr lang="pl-PL" sz="1400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pl-PL" sz="1400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406" y="6237312"/>
            <a:ext cx="2209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5800" y="260649"/>
            <a:ext cx="77724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 smtClean="0"/>
              <a:t>Dziękuje za </a:t>
            </a:r>
            <a:r>
              <a:rPr lang="pl-PL" sz="3200" dirty="0" smtClean="0"/>
              <a:t>uwagę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6745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08112"/>
          </a:xfrm>
        </p:spPr>
        <p:txBody>
          <a:bodyPr>
            <a:noAutofit/>
          </a:bodyPr>
          <a:lstStyle/>
          <a:p>
            <a:r>
              <a:rPr lang="pl-PL" sz="3200" dirty="0"/>
              <a:t>Przedstawienie ogólne, ideologii oraz przeznaczenia technologii Node.js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" y="2389574"/>
            <a:ext cx="9012135" cy="22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9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08112"/>
          </a:xfrm>
        </p:spPr>
        <p:txBody>
          <a:bodyPr>
            <a:noAutofit/>
          </a:bodyPr>
          <a:lstStyle/>
          <a:p>
            <a:r>
              <a:rPr lang="pl-PL" sz="3200" dirty="0" smtClean="0"/>
              <a:t>Specyfikacja problemu</a:t>
            </a:r>
            <a:endParaRPr lang="pl-PL" sz="3200" dirty="0"/>
          </a:p>
        </p:txBody>
      </p:sp>
      <p:pic>
        <p:nvPicPr>
          <p:cNvPr id="13314" name="Picture 2" descr="http://chrislema.com/wp-content/uploads/2011/08/question-e13473126979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81113"/>
            <a:ext cx="5715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1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08112"/>
          </a:xfrm>
        </p:spPr>
        <p:txBody>
          <a:bodyPr>
            <a:noAutofit/>
          </a:bodyPr>
          <a:lstStyle/>
          <a:p>
            <a:r>
              <a:rPr lang="pl-PL" sz="3200" dirty="0" smtClean="0"/>
              <a:t>Diagram przypadków użycia</a:t>
            </a:r>
            <a:endParaRPr lang="pl-PL" sz="32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70" y="1052736"/>
            <a:ext cx="6845581" cy="550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3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08112"/>
          </a:xfrm>
        </p:spPr>
        <p:txBody>
          <a:bodyPr>
            <a:noAutofit/>
          </a:bodyPr>
          <a:lstStyle/>
          <a:p>
            <a:r>
              <a:rPr lang="pl-PL" sz="3200" dirty="0" smtClean="0"/>
              <a:t>Mean Stack</a:t>
            </a:r>
            <a:endParaRPr lang="pl-PL" sz="3200" dirty="0"/>
          </a:p>
        </p:txBody>
      </p:sp>
      <p:pic>
        <p:nvPicPr>
          <p:cNvPr id="20482" name="Picture 2" descr="http://www.teaminindia.com/Content/images/meanstack-compona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0" y="1642566"/>
            <a:ext cx="8837240" cy="357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4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08112"/>
          </a:xfrm>
        </p:spPr>
        <p:txBody>
          <a:bodyPr>
            <a:noAutofit/>
          </a:bodyPr>
          <a:lstStyle/>
          <a:p>
            <a:r>
              <a:rPr lang="pl-PL" sz="3200" dirty="0" smtClean="0"/>
              <a:t>Komunikacja</a:t>
            </a:r>
            <a:endParaRPr lang="pl-PL" sz="3200" dirty="0"/>
          </a:p>
        </p:txBody>
      </p:sp>
      <p:pic>
        <p:nvPicPr>
          <p:cNvPr id="22554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0" y="999629"/>
            <a:ext cx="8431620" cy="485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9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08112"/>
          </a:xfrm>
        </p:spPr>
        <p:txBody>
          <a:bodyPr>
            <a:noAutofit/>
          </a:bodyPr>
          <a:lstStyle/>
          <a:p>
            <a:r>
              <a:rPr lang="pl-PL" sz="3200" dirty="0" smtClean="0"/>
              <a:t>Rejestracja w serwisie</a:t>
            </a:r>
            <a:endParaRPr lang="pl-PL" sz="32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" y="1237987"/>
            <a:ext cx="8997131" cy="499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8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08112"/>
          </a:xfrm>
        </p:spPr>
        <p:txBody>
          <a:bodyPr>
            <a:noAutofit/>
          </a:bodyPr>
          <a:lstStyle/>
          <a:p>
            <a:r>
              <a:rPr lang="pl-PL" sz="3200" dirty="0" smtClean="0"/>
              <a:t>Stworzenie nowej tablicy</a:t>
            </a:r>
            <a:endParaRPr lang="pl-PL" sz="32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" y="1204291"/>
            <a:ext cx="8964487" cy="503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1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08112"/>
          </a:xfrm>
        </p:spPr>
        <p:txBody>
          <a:bodyPr>
            <a:noAutofit/>
          </a:bodyPr>
          <a:lstStyle/>
          <a:p>
            <a:r>
              <a:rPr lang="pl-PL" sz="3200" dirty="0" smtClean="0"/>
              <a:t>Dodanie zadania do tablicy</a:t>
            </a:r>
            <a:endParaRPr lang="pl-PL" sz="32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" y="1130794"/>
            <a:ext cx="9009121" cy="503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2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66</Words>
  <Application>Microsoft Office PowerPoint</Application>
  <PresentationFormat>On-screen Show (4:3)</PresentationFormat>
  <Paragraphs>30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Wstęp</vt:lpstr>
      <vt:lpstr>Przedstawienie ogólne, ideologii oraz przeznaczenia technologii Node.js </vt:lpstr>
      <vt:lpstr>Specyfikacja problemu</vt:lpstr>
      <vt:lpstr>Diagram przypadków użycia</vt:lpstr>
      <vt:lpstr>Mean Stack</vt:lpstr>
      <vt:lpstr>Komunikacja</vt:lpstr>
      <vt:lpstr>Rejestracja w serwisie</vt:lpstr>
      <vt:lpstr>Stworzenie nowej tablicy</vt:lpstr>
      <vt:lpstr>Dodanie zadania do tablicy</vt:lpstr>
      <vt:lpstr>Usuwanie zadania z tablicy</vt:lpstr>
      <vt:lpstr>Testy wydajnościowe</vt:lpstr>
      <vt:lpstr>Testy obciażeniowe serwera </vt:lpstr>
      <vt:lpstr>Podsumowanie</vt:lpstr>
      <vt:lpstr>Źródła obrazów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Wstęp</dc:title>
  <dc:creator>Artur</dc:creator>
  <cp:lastModifiedBy>Artur</cp:lastModifiedBy>
  <cp:revision>19</cp:revision>
  <dcterms:created xsi:type="dcterms:W3CDTF">2017-10-22T10:59:49Z</dcterms:created>
  <dcterms:modified xsi:type="dcterms:W3CDTF">2018-01-04T10:34:26Z</dcterms:modified>
</cp:coreProperties>
</file>