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86E968-AABC-B4B8-71C1-7A601AE34BD0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47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96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1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27/01/2025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67738B-36E8-30D6-692E-CAE78C7F58C8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96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9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02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0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6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0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18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4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07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PREDICTING CUSTOMER BUYER BEHAVIOUR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1" y="1288474"/>
            <a:ext cx="11377273" cy="5246038"/>
          </a:xfrm>
        </p:spPr>
        <p:txBody>
          <a:bodyPr>
            <a:normAutofit fontScale="92500" lnSpcReduction="20000"/>
          </a:bodyPr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then re-trained the model based on feature importance which includes seven column and we had: </a:t>
            </a:r>
          </a:p>
          <a:p>
            <a:r>
              <a:rPr lang="en-US" sz="1800" dirty="0"/>
              <a:t>ACCURACY: 0.91 </a:t>
            </a:r>
          </a:p>
          <a:p>
            <a:r>
              <a:rPr lang="en-US" sz="1800" dirty="0"/>
              <a:t>AUC score: 0.93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Flight_hour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Flight_day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Purchase_lead</a:t>
            </a:r>
            <a:endParaRPr lang="en-US" sz="1800" b="0" dirty="0"/>
          </a:p>
          <a:p>
            <a:r>
              <a:rPr lang="en-US" sz="1800" b="0" dirty="0"/>
              <a:t>are the top six important features which</a:t>
            </a:r>
          </a:p>
          <a:p>
            <a:r>
              <a:rPr lang="en-US" sz="1800" b="0" dirty="0"/>
              <a:t>helps to better predict </a:t>
            </a:r>
          </a:p>
          <a:p>
            <a:r>
              <a:rPr lang="en-US" sz="180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73A447-5D45-DABB-A593-A1EE42D0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94" y="1872947"/>
            <a:ext cx="7700106" cy="430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14</TotalTime>
  <Words>74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Corbel</vt:lpstr>
      <vt:lpstr>Basis</vt:lpstr>
      <vt:lpstr>BRITISH AIRWAYS</vt:lpstr>
      <vt:lpstr>predictive model to understand factors that influence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Tochukwu Aroh</cp:lastModifiedBy>
  <cp:revision>2</cp:revision>
  <dcterms:created xsi:type="dcterms:W3CDTF">2022-12-06T11:13:27Z</dcterms:created>
  <dcterms:modified xsi:type="dcterms:W3CDTF">2025-01-27T15:51:55Z</dcterms:modified>
</cp:coreProperties>
</file>