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FC1CE34-F203-15FD-F9B0-F87C173F46EC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333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78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251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9783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283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766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957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57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49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E5B9310-E51C-FBD2-1B23-C811CF306E5C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356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4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00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16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38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73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36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18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572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799"/>
            <a:ext cx="8825658" cy="3329581"/>
          </a:xfrm>
        </p:spPr>
        <p:txBody>
          <a:bodyPr/>
          <a:lstStyle/>
          <a:p>
            <a:r>
              <a:rPr lang="en-GB" b="1" dirty="0"/>
              <a:t>BRITISH AIRWAYS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BCE277-218F-B696-9C2E-64A04B9E6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/>
              <a:t>Web scraping CUSTOMER REVIEWS to gain company insights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06D4-C500-5833-278E-4D04C2067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240" y="30416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+mn-lt"/>
              </a:rPr>
              <a:t>INSIGHTS GOTTEN FROM CUSTOMER REVIEWS</a:t>
            </a:r>
            <a:endParaRPr lang="en-US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84AC38-1C41-B2FC-0BDB-7E84D8843B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085" y="2060575"/>
            <a:ext cx="4020243" cy="4195763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4816164-E06E-D075-4760-6A070C613A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54674" y="2060575"/>
            <a:ext cx="5663565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9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82769-8D52-8CF8-9168-9737EA08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/>
              <a:t>INSIGHTS GOTTEN FROM CUSTOMER REVIEWS</a:t>
            </a:r>
            <a:endParaRPr lang="en-US" sz="4000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3AD7288-14C9-7A9E-7CDC-C8E56F8D5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710" y="1757680"/>
            <a:ext cx="8343569" cy="4470400"/>
          </a:xfrm>
        </p:spPr>
      </p:pic>
    </p:spTree>
    <p:extLst>
      <p:ext uri="{BB962C8B-B14F-4D97-AF65-F5344CB8AC3E}">
        <p14:creationId xmlns:p14="http://schemas.microsoft.com/office/powerpoint/2010/main" val="170640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3774-6AA7-A019-DE6B-35B12E537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32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380F8-9035-8E8F-E6B7-D104FF25B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Focus On – customer services and comfort , like the  Food, cabins and most importantly the seats.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266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</TotalTime>
  <Words>40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BRITISH AIRWAYS</vt:lpstr>
      <vt:lpstr>INSIGHTS GOTTEN FROM CUSTOMER REVIEWS</vt:lpstr>
      <vt:lpstr>INSIGHTS GOTTEN FROM CUSTOMER REVIEWS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Tochukwu Aroh</cp:lastModifiedBy>
  <cp:revision>3</cp:revision>
  <dcterms:created xsi:type="dcterms:W3CDTF">2022-12-06T11:13:27Z</dcterms:created>
  <dcterms:modified xsi:type="dcterms:W3CDTF">2025-01-27T15:24:21Z</dcterms:modified>
</cp:coreProperties>
</file>