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</p:sldMasterIdLst>
  <p:sldIdLst>
    <p:sldId id="256" r:id="rId3"/>
    <p:sldId id="258" r:id="rId4"/>
    <p:sldId id="260" r:id="rId5"/>
    <p:sldId id="263" r:id="rId6"/>
    <p:sldId id="259" r:id="rId7"/>
    <p:sldId id="261" r:id="rId8"/>
    <p:sldId id="264" r:id="rId9"/>
    <p:sldId id="277" r:id="rId10"/>
    <p:sldId id="278" r:id="rId11"/>
    <p:sldId id="269" r:id="rId12"/>
    <p:sldId id="270" r:id="rId13"/>
    <p:sldId id="279" r:id="rId14"/>
    <p:sldId id="271" r:id="rId15"/>
    <p:sldId id="280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8" autoAdjust="0"/>
    <p:restoredTop sz="95434" autoAdjust="0"/>
  </p:normalViewPr>
  <p:slideViewPr>
    <p:cSldViewPr snapToGrid="0">
      <p:cViewPr varScale="1">
        <p:scale>
          <a:sx n="115" d="100"/>
          <a:sy n="115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nif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2" name="Freeform: Shape 71"/>
          <p:cNvSpPr/>
          <p:nvPr userDrawn="1"/>
        </p:nvSpPr>
        <p:spPr>
          <a:xfrm rot="2700000">
            <a:off x="3802408" y="1921571"/>
            <a:ext cx="2464342" cy="3943867"/>
          </a:xfrm>
          <a:custGeom>
            <a:avLst/>
            <a:gdLst>
              <a:gd name="connsiteX0" fmla="*/ 797273 w 3695942"/>
              <a:gd name="connsiteY0" fmla="*/ 797271 h 5915801"/>
              <a:gd name="connsiteX1" fmla="*/ 362059 w 3695942"/>
              <a:gd name="connsiteY1" fmla="*/ 1847971 h 5915801"/>
              <a:gd name="connsiteX2" fmla="*/ 1847972 w 3695942"/>
              <a:gd name="connsiteY2" fmla="*/ 3333884 h 5915801"/>
              <a:gd name="connsiteX3" fmla="*/ 3333885 w 3695942"/>
              <a:gd name="connsiteY3" fmla="*/ 1847971 h 5915801"/>
              <a:gd name="connsiteX4" fmla="*/ 1847972 w 3695942"/>
              <a:gd name="connsiteY4" fmla="*/ 362057 h 5915801"/>
              <a:gd name="connsiteX5" fmla="*/ 797273 w 3695942"/>
              <a:gd name="connsiteY5" fmla="*/ 797271 h 5915801"/>
              <a:gd name="connsiteX6" fmla="*/ 541259 w 3695942"/>
              <a:gd name="connsiteY6" fmla="*/ 541258 h 5915801"/>
              <a:gd name="connsiteX7" fmla="*/ 1847971 w 3695942"/>
              <a:gd name="connsiteY7" fmla="*/ 0 h 5915801"/>
              <a:gd name="connsiteX8" fmla="*/ 3695942 w 3695942"/>
              <a:gd name="connsiteY8" fmla="*/ 1847971 h 5915801"/>
              <a:gd name="connsiteX9" fmla="*/ 2220402 w 3695942"/>
              <a:gd name="connsiteY9" fmla="*/ 3658398 h 5915801"/>
              <a:gd name="connsiteX10" fmla="*/ 2044562 w 3695942"/>
              <a:gd name="connsiteY10" fmla="*/ 3685234 h 5915801"/>
              <a:gd name="connsiteX11" fmla="*/ 2044562 w 3695942"/>
              <a:gd name="connsiteY11" fmla="*/ 5719208 h 5915801"/>
              <a:gd name="connsiteX12" fmla="*/ 1847969 w 3695942"/>
              <a:gd name="connsiteY12" fmla="*/ 5915801 h 5915801"/>
              <a:gd name="connsiteX13" fmla="*/ 1847969 w 3695942"/>
              <a:gd name="connsiteY13" fmla="*/ 5915800 h 5915801"/>
              <a:gd name="connsiteX14" fmla="*/ 1651376 w 3695942"/>
              <a:gd name="connsiteY14" fmla="*/ 5719207 h 5915801"/>
              <a:gd name="connsiteX15" fmla="*/ 1651377 w 3695942"/>
              <a:gd name="connsiteY15" fmla="*/ 3685234 h 5915801"/>
              <a:gd name="connsiteX16" fmla="*/ 1475541 w 3695942"/>
              <a:gd name="connsiteY16" fmla="*/ 3658398 h 5915801"/>
              <a:gd name="connsiteX17" fmla="*/ 0 w 3695942"/>
              <a:gd name="connsiteY17" fmla="*/ 1847971 h 5915801"/>
              <a:gd name="connsiteX18" fmla="*/ 541259 w 3695942"/>
              <a:gd name="connsiteY18" fmla="*/ 541258 h 591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95942" h="5915801">
                <a:moveTo>
                  <a:pt x="797273" y="797271"/>
                </a:moveTo>
                <a:cubicBezTo>
                  <a:pt x="528375" y="1066169"/>
                  <a:pt x="362059" y="1437647"/>
                  <a:pt x="362059" y="1847971"/>
                </a:cubicBezTo>
                <a:cubicBezTo>
                  <a:pt x="362059" y="2668617"/>
                  <a:pt x="1027325" y="3333884"/>
                  <a:pt x="1847972" y="3333884"/>
                </a:cubicBezTo>
                <a:cubicBezTo>
                  <a:pt x="2668619" y="3333884"/>
                  <a:pt x="3333885" y="2668617"/>
                  <a:pt x="3333885" y="1847971"/>
                </a:cubicBezTo>
                <a:cubicBezTo>
                  <a:pt x="3333885" y="1027324"/>
                  <a:pt x="2668619" y="362057"/>
                  <a:pt x="1847972" y="362057"/>
                </a:cubicBezTo>
                <a:cubicBezTo>
                  <a:pt x="1437648" y="362058"/>
                  <a:pt x="1066170" y="528374"/>
                  <a:pt x="797273" y="797271"/>
                </a:cubicBezTo>
                <a:close/>
                <a:moveTo>
                  <a:pt x="541259" y="541258"/>
                </a:moveTo>
                <a:cubicBezTo>
                  <a:pt x="875676" y="206841"/>
                  <a:pt x="1337668" y="0"/>
                  <a:pt x="1847971" y="0"/>
                </a:cubicBezTo>
                <a:cubicBezTo>
                  <a:pt x="2868577" y="0"/>
                  <a:pt x="3695942" y="827365"/>
                  <a:pt x="3695942" y="1847971"/>
                </a:cubicBezTo>
                <a:cubicBezTo>
                  <a:pt x="3695942" y="2741001"/>
                  <a:pt x="3062491" y="3486081"/>
                  <a:pt x="2220402" y="3658398"/>
                </a:cubicBezTo>
                <a:lnTo>
                  <a:pt x="2044562" y="3685234"/>
                </a:lnTo>
                <a:lnTo>
                  <a:pt x="2044562" y="5719208"/>
                </a:lnTo>
                <a:cubicBezTo>
                  <a:pt x="2044562" y="5827783"/>
                  <a:pt x="1956544" y="5915801"/>
                  <a:pt x="1847969" y="5915801"/>
                </a:cubicBezTo>
                <a:lnTo>
                  <a:pt x="1847969" y="5915800"/>
                </a:lnTo>
                <a:cubicBezTo>
                  <a:pt x="1739394" y="5915800"/>
                  <a:pt x="1651376" y="5827782"/>
                  <a:pt x="1651376" y="5719207"/>
                </a:cubicBezTo>
                <a:lnTo>
                  <a:pt x="1651377" y="3685234"/>
                </a:lnTo>
                <a:lnTo>
                  <a:pt x="1475541" y="3658398"/>
                </a:lnTo>
                <a:cubicBezTo>
                  <a:pt x="633452" y="3486081"/>
                  <a:pt x="0" y="2741001"/>
                  <a:pt x="0" y="1847971"/>
                </a:cubicBezTo>
                <a:cubicBezTo>
                  <a:pt x="0" y="1337668"/>
                  <a:pt x="206841" y="875676"/>
                  <a:pt x="541259" y="541258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51" name="Freeform: Shape 50"/>
          <p:cNvSpPr/>
          <p:nvPr userDrawn="1"/>
        </p:nvSpPr>
        <p:spPr>
          <a:xfrm rot="19800000">
            <a:off x="5692688" y="1382709"/>
            <a:ext cx="1058703" cy="1456073"/>
          </a:xfrm>
          <a:custGeom>
            <a:avLst/>
            <a:gdLst>
              <a:gd name="connsiteX0" fmla="*/ 327872 w 1588054"/>
              <a:gd name="connsiteY0" fmla="*/ 0 h 2183773"/>
              <a:gd name="connsiteX1" fmla="*/ 510788 w 1588054"/>
              <a:gd name="connsiteY1" fmla="*/ 118292 h 2183773"/>
              <a:gd name="connsiteX2" fmla="*/ 1585097 w 1588054"/>
              <a:gd name="connsiteY2" fmla="*/ 2051410 h 2183773"/>
              <a:gd name="connsiteX3" fmla="*/ 1588054 w 1588054"/>
              <a:gd name="connsiteY3" fmla="*/ 2183773 h 2183773"/>
              <a:gd name="connsiteX4" fmla="*/ 932943 w 1588054"/>
              <a:gd name="connsiteY4" fmla="*/ 2183773 h 2183773"/>
              <a:gd name="connsiteX5" fmla="*/ 932277 w 1588054"/>
              <a:gd name="connsiteY5" fmla="*/ 2117963 h 2183773"/>
              <a:gd name="connsiteX6" fmla="*/ 868717 w 1588054"/>
              <a:gd name="connsiteY6" fmla="*/ 1727409 h 2183773"/>
              <a:gd name="connsiteX7" fmla="*/ 116225 w 1588054"/>
              <a:gd name="connsiteY7" fmla="*/ 642603 h 2183773"/>
              <a:gd name="connsiteX8" fmla="*/ 0 w 1588054"/>
              <a:gd name="connsiteY8" fmla="*/ 567891 h 2183773"/>
              <a:gd name="connsiteX9" fmla="*/ 327872 w 1588054"/>
              <a:gd name="connsiteY9" fmla="*/ 0 h 218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8054" h="2183773">
                <a:moveTo>
                  <a:pt x="327872" y="0"/>
                </a:moveTo>
                <a:lnTo>
                  <a:pt x="510788" y="118292"/>
                </a:lnTo>
                <a:cubicBezTo>
                  <a:pt x="1154406" y="582464"/>
                  <a:pt x="1531952" y="1299400"/>
                  <a:pt x="1585097" y="2051410"/>
                </a:cubicBezTo>
                <a:lnTo>
                  <a:pt x="1588054" y="2183773"/>
                </a:lnTo>
                <a:lnTo>
                  <a:pt x="932943" y="2183773"/>
                </a:lnTo>
                <a:lnTo>
                  <a:pt x="932277" y="2117963"/>
                </a:lnTo>
                <a:cubicBezTo>
                  <a:pt x="924499" y="1988393"/>
                  <a:pt x="903621" y="1857675"/>
                  <a:pt x="868717" y="1727409"/>
                </a:cubicBezTo>
                <a:cubicBezTo>
                  <a:pt x="746551" y="1271481"/>
                  <a:pt x="472804" y="896648"/>
                  <a:pt x="116225" y="642603"/>
                </a:cubicBezTo>
                <a:lnTo>
                  <a:pt x="0" y="567891"/>
                </a:lnTo>
                <a:lnTo>
                  <a:pt x="327872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52" name="Freeform: Shape 51"/>
          <p:cNvSpPr/>
          <p:nvPr userDrawn="1"/>
        </p:nvSpPr>
        <p:spPr>
          <a:xfrm rot="19800000">
            <a:off x="6453862" y="2699978"/>
            <a:ext cx="1060142" cy="1456985"/>
          </a:xfrm>
          <a:custGeom>
            <a:avLst/>
            <a:gdLst>
              <a:gd name="connsiteX0" fmla="*/ 1589747 w 1590213"/>
              <a:gd name="connsiteY0" fmla="*/ 0 h 2185140"/>
              <a:gd name="connsiteX1" fmla="*/ 1590213 w 1590213"/>
              <a:gd name="connsiteY1" fmla="*/ 20834 h 2185140"/>
              <a:gd name="connsiteX2" fmla="*/ 1241066 w 1590213"/>
              <a:gd name="connsiteY2" fmla="*/ 1255449 h 2185140"/>
              <a:gd name="connsiteX3" fmla="*/ 346432 w 1590213"/>
              <a:gd name="connsiteY3" fmla="*/ 2175126 h 2185140"/>
              <a:gd name="connsiteX4" fmla="*/ 328156 w 1590213"/>
              <a:gd name="connsiteY4" fmla="*/ 2185140 h 2185140"/>
              <a:gd name="connsiteX5" fmla="*/ 0 w 1590213"/>
              <a:gd name="connsiteY5" fmla="*/ 1616757 h 2185140"/>
              <a:gd name="connsiteX6" fmla="*/ 25268 w 1590213"/>
              <a:gd name="connsiteY6" fmla="*/ 1602508 h 2185140"/>
              <a:gd name="connsiteX7" fmla="*/ 933729 w 1590213"/>
              <a:gd name="connsiteY7" fmla="*/ 29007 h 2185140"/>
              <a:gd name="connsiteX8" fmla="*/ 933435 w 1590213"/>
              <a:gd name="connsiteY8" fmla="*/ 0 h 2185140"/>
              <a:gd name="connsiteX9" fmla="*/ 1589747 w 1590213"/>
              <a:gd name="connsiteY9" fmla="*/ 0 h 218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0213" h="2185140">
                <a:moveTo>
                  <a:pt x="1589747" y="0"/>
                </a:moveTo>
                <a:lnTo>
                  <a:pt x="1590213" y="20834"/>
                </a:lnTo>
                <a:cubicBezTo>
                  <a:pt x="1579289" y="441455"/>
                  <a:pt x="1466240" y="865435"/>
                  <a:pt x="1241066" y="1255449"/>
                </a:cubicBezTo>
                <a:cubicBezTo>
                  <a:pt x="1015891" y="1645462"/>
                  <a:pt x="705238" y="1955355"/>
                  <a:pt x="346432" y="2175126"/>
                </a:cubicBezTo>
                <a:lnTo>
                  <a:pt x="328156" y="2185140"/>
                </a:lnTo>
                <a:lnTo>
                  <a:pt x="0" y="1616757"/>
                </a:lnTo>
                <a:lnTo>
                  <a:pt x="25268" y="1602508"/>
                </a:lnTo>
                <a:cubicBezTo>
                  <a:pt x="566879" y="1260414"/>
                  <a:pt x="908273" y="669103"/>
                  <a:pt x="933729" y="29007"/>
                </a:cubicBezTo>
                <a:lnTo>
                  <a:pt x="933435" y="0"/>
                </a:lnTo>
                <a:lnTo>
                  <a:pt x="158974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53" name="Freeform: Shape 52"/>
          <p:cNvSpPr/>
          <p:nvPr userDrawn="1"/>
        </p:nvSpPr>
        <p:spPr>
          <a:xfrm rot="19800000">
            <a:off x="5436291" y="4323840"/>
            <a:ext cx="1680863" cy="597059"/>
          </a:xfrm>
          <a:custGeom>
            <a:avLst/>
            <a:gdLst>
              <a:gd name="connsiteX0" fmla="*/ 2193739 w 2521294"/>
              <a:gd name="connsiteY0" fmla="*/ 13 h 895451"/>
              <a:gd name="connsiteX1" fmla="*/ 2521294 w 2521294"/>
              <a:gd name="connsiteY1" fmla="*/ 567355 h 895451"/>
              <a:gd name="connsiteX2" fmla="*/ 2405186 w 2521294"/>
              <a:gd name="connsiteY2" fmla="*/ 630976 h 895451"/>
              <a:gd name="connsiteX3" fmla="*/ 193902 w 2521294"/>
              <a:gd name="connsiteY3" fmla="*/ 667156 h 895451"/>
              <a:gd name="connsiteX4" fmla="*/ 0 w 2521294"/>
              <a:gd name="connsiteY4" fmla="*/ 567892 h 895451"/>
              <a:gd name="connsiteX5" fmla="*/ 327872 w 2521294"/>
              <a:gd name="connsiteY5" fmla="*/ 0 h 895451"/>
              <a:gd name="connsiteX6" fmla="*/ 450687 w 2521294"/>
              <a:gd name="connsiteY6" fmla="*/ 63299 h 895451"/>
              <a:gd name="connsiteX7" fmla="*/ 1766403 w 2521294"/>
              <a:gd name="connsiteY7" fmla="*/ 172573 h 895451"/>
              <a:gd name="connsiteX8" fmla="*/ 2136412 w 2521294"/>
              <a:gd name="connsiteY8" fmla="*/ 32341 h 895451"/>
              <a:gd name="connsiteX9" fmla="*/ 2193739 w 2521294"/>
              <a:gd name="connsiteY9" fmla="*/ 13 h 89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1294" h="895451">
                <a:moveTo>
                  <a:pt x="2193739" y="13"/>
                </a:moveTo>
                <a:lnTo>
                  <a:pt x="2521294" y="567355"/>
                </a:lnTo>
                <a:lnTo>
                  <a:pt x="2405186" y="630976"/>
                </a:lnTo>
                <a:cubicBezTo>
                  <a:pt x="1727354" y="960956"/>
                  <a:pt x="917695" y="992459"/>
                  <a:pt x="193902" y="667156"/>
                </a:cubicBezTo>
                <a:lnTo>
                  <a:pt x="0" y="567892"/>
                </a:lnTo>
                <a:lnTo>
                  <a:pt x="327872" y="0"/>
                </a:lnTo>
                <a:lnTo>
                  <a:pt x="450687" y="63299"/>
                </a:lnTo>
                <a:cubicBezTo>
                  <a:pt x="848986" y="245083"/>
                  <a:pt x="1310475" y="294738"/>
                  <a:pt x="1766403" y="172573"/>
                </a:cubicBezTo>
                <a:cubicBezTo>
                  <a:pt x="1896668" y="137668"/>
                  <a:pt x="2020313" y="90390"/>
                  <a:pt x="2136412" y="32341"/>
                </a:cubicBezTo>
                <a:lnTo>
                  <a:pt x="2193739" y="1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54" name="Text Placeholder 5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6123952" y="1871104"/>
            <a:ext cx="38243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6123952" y="4485893"/>
            <a:ext cx="38243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6879877" y="3116534"/>
            <a:ext cx="38243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4747231" y="3129281"/>
            <a:ext cx="16433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8001000" y="1331705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8001000" y="892146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001000" y="3154778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001000" y="2715219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8001000" y="4977851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8001000" y="4538292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935567" y="2422731"/>
            <a:ext cx="301685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661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2" grpId="1" animBg="1"/>
      <p:bldP spid="51" grpId="0" animBg="1"/>
      <p:bldP spid="52" grpId="0" animBg="1"/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/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25" name="Freeform: Shape 24"/>
          <p:cNvSpPr/>
          <p:nvPr userDrawn="1"/>
        </p:nvSpPr>
        <p:spPr>
          <a:xfrm>
            <a:off x="1295401" y="2180504"/>
            <a:ext cx="2696079" cy="2121805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19505" y="3048800"/>
            <a:ext cx="21657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Freeform: Shape 25"/>
          <p:cNvSpPr/>
          <p:nvPr userDrawn="1"/>
        </p:nvSpPr>
        <p:spPr>
          <a:xfrm>
            <a:off x="4747961" y="2180504"/>
            <a:ext cx="2696079" cy="2121805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872065" y="3048800"/>
            <a:ext cx="21657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8200521" y="2180504"/>
            <a:ext cx="2696079" cy="2121805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324625" y="3048800"/>
            <a:ext cx="21657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33857" y="4792874"/>
            <a:ext cx="5124287" cy="1109304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686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6" grpId="1" animBg="1"/>
      <p:bldP spid="2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8" grpId="1" animBg="1"/>
      <p:bldP spid="2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/>
          <p:cNvSpPr/>
          <p:nvPr userDrawn="1"/>
        </p:nvSpPr>
        <p:spPr>
          <a:xfrm>
            <a:off x="3525303" y="2300390"/>
            <a:ext cx="2543745" cy="2001918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571341" y="3095372"/>
            <a:ext cx="2165767" cy="39876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25" name="Freeform: Shape 24"/>
          <p:cNvSpPr/>
          <p:nvPr userDrawn="1"/>
        </p:nvSpPr>
        <p:spPr>
          <a:xfrm>
            <a:off x="935567" y="2300390"/>
            <a:ext cx="2543745" cy="2001918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059671" y="3095372"/>
            <a:ext cx="2165767" cy="39876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6115039" y="2281194"/>
            <a:ext cx="2543745" cy="2001918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216148" y="3076175"/>
            <a:ext cx="2165767" cy="39876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33857" y="4792874"/>
            <a:ext cx="5124287" cy="1109304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Freeform: Shape 11"/>
          <p:cNvSpPr/>
          <p:nvPr userDrawn="1"/>
        </p:nvSpPr>
        <p:spPr>
          <a:xfrm>
            <a:off x="8704776" y="2300390"/>
            <a:ext cx="2543745" cy="2001918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8684459" y="3095372"/>
            <a:ext cx="2165767" cy="39876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915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3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8" grpId="1" animBg="1"/>
      <p:bldP spid="2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12" grpId="0" animBg="1"/>
      <p:bldP spid="12" grpId="1" animBg="1"/>
      <p:bldP spid="1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5610376" y="1916181"/>
            <a:ext cx="2410581" cy="3901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5610376" y="2306313"/>
            <a:ext cx="2410581" cy="7808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5610376" y="3087180"/>
            <a:ext cx="2410581" cy="17161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5610376" y="4803307"/>
            <a:ext cx="2410581" cy="2097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5732783" y="1907452"/>
            <a:ext cx="21657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5732783" y="2400066"/>
            <a:ext cx="2165767" cy="5613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5732783" y="3212990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732783" y="3587093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5732783" y="3961196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5732783" y="4335298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8486020" y="1916181"/>
            <a:ext cx="2410581" cy="3901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5" name="Rectangle 44"/>
          <p:cNvSpPr/>
          <p:nvPr userDrawn="1"/>
        </p:nvSpPr>
        <p:spPr>
          <a:xfrm>
            <a:off x="8486020" y="2306313"/>
            <a:ext cx="2410581" cy="7808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6" name="Rectangle 45"/>
          <p:cNvSpPr/>
          <p:nvPr userDrawn="1"/>
        </p:nvSpPr>
        <p:spPr>
          <a:xfrm>
            <a:off x="8486020" y="3087180"/>
            <a:ext cx="2410581" cy="1716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7" name="Rectangle 46"/>
          <p:cNvSpPr/>
          <p:nvPr userDrawn="1"/>
        </p:nvSpPr>
        <p:spPr>
          <a:xfrm>
            <a:off x="8486020" y="4803307"/>
            <a:ext cx="2410581" cy="2097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8608427" y="1907452"/>
            <a:ext cx="21657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8608427" y="2400066"/>
            <a:ext cx="2165767" cy="5613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8608426" y="3212990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8608426" y="3587093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8608426" y="3961196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8608426" y="4335298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932537"/>
            <a:ext cx="3407833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33951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993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015067" y="1347727"/>
            <a:ext cx="2410581" cy="3901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015067" y="1737859"/>
            <a:ext cx="2410581" cy="7808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015067" y="2518727"/>
            <a:ext cx="2410581" cy="1716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015067" y="4234853"/>
            <a:ext cx="2410581" cy="2097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137474" y="1338998"/>
            <a:ext cx="21657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2137474" y="1831612"/>
            <a:ext cx="2165767" cy="5613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137473" y="2644536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2137473" y="3018639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137473" y="3392742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2137473" y="3766845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4890710" y="1347727"/>
            <a:ext cx="2410581" cy="3901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4890710" y="1737859"/>
            <a:ext cx="2410581" cy="7808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4890710" y="2518727"/>
            <a:ext cx="2410581" cy="17161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4890710" y="4234853"/>
            <a:ext cx="2410581" cy="2097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5013117" y="1338998"/>
            <a:ext cx="21657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5013117" y="1831612"/>
            <a:ext cx="2165767" cy="5613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5013116" y="2644536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013116" y="3018639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5013116" y="3392742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5013116" y="3766845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7766353" y="1347727"/>
            <a:ext cx="2410581" cy="3901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5" name="Rectangle 44"/>
          <p:cNvSpPr/>
          <p:nvPr userDrawn="1"/>
        </p:nvSpPr>
        <p:spPr>
          <a:xfrm>
            <a:off x="7766353" y="1737859"/>
            <a:ext cx="2410581" cy="7808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6" name="Rectangle 45"/>
          <p:cNvSpPr/>
          <p:nvPr userDrawn="1"/>
        </p:nvSpPr>
        <p:spPr>
          <a:xfrm>
            <a:off x="7766353" y="2518727"/>
            <a:ext cx="2410581" cy="1716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7" name="Rectangle 46"/>
          <p:cNvSpPr/>
          <p:nvPr userDrawn="1"/>
        </p:nvSpPr>
        <p:spPr>
          <a:xfrm>
            <a:off x="7766353" y="4234853"/>
            <a:ext cx="2410581" cy="2097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7888760" y="1338998"/>
            <a:ext cx="21657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7888760" y="1831612"/>
            <a:ext cx="2165767" cy="5613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7888760" y="2644536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7888760" y="3018639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7888760" y="3392742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7888760" y="3766845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295400" y="4667937"/>
            <a:ext cx="3456517" cy="1365547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052646" y="4792874"/>
            <a:ext cx="5124287" cy="110930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159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3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06448" y="2810522"/>
            <a:ext cx="8090153" cy="62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806448" y="3431657"/>
            <a:ext cx="8090153" cy="624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806448" y="4052792"/>
            <a:ext cx="8090153" cy="62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806448" y="4673927"/>
            <a:ext cx="8090153" cy="624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806448" y="5295062"/>
            <a:ext cx="8090153" cy="62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2806448" y="2325451"/>
            <a:ext cx="111570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tx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967651" y="2325451"/>
            <a:ext cx="111570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tx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128854" y="2325451"/>
            <a:ext cx="111570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tx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290056" y="2325451"/>
            <a:ext cx="111570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tx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7451259" y="2325451"/>
            <a:ext cx="111570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tx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612462" y="2325451"/>
            <a:ext cx="111570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tx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9773663" y="2325451"/>
            <a:ext cx="111570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tx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935567" y="2932734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35567" y="3553869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35567" y="4175005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35567" y="4787996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35567" y="5417275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015067" y="1528923"/>
            <a:ext cx="8161867" cy="29368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09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8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3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06448" y="2909288"/>
            <a:ext cx="8090153" cy="3796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2806448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150752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495056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839360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8183664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527968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935567" y="2909288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478600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4822904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6167208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7511512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8855816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0200122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2806448" y="3288959"/>
            <a:ext cx="8090153" cy="3796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935567" y="3288959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2806448" y="3668629"/>
            <a:ext cx="8090153" cy="3796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935567" y="3668629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2806448" y="4048300"/>
            <a:ext cx="8090153" cy="3796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935567" y="4048300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2806448" y="4427970"/>
            <a:ext cx="8090153" cy="3796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935567" y="4427970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2806448" y="4807641"/>
            <a:ext cx="8090153" cy="3796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935567" y="4807641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2806448" y="5166123"/>
            <a:ext cx="8090153" cy="3796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935567" y="5166123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2806448" y="5545793"/>
            <a:ext cx="8090153" cy="3796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935567" y="5545793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015067" y="1528923"/>
            <a:ext cx="8161867" cy="29368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689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6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6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1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6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1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6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1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/>
      <p:bldP spid="4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095999" y="2180503"/>
            <a:ext cx="5160435" cy="62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095999" y="2801638"/>
            <a:ext cx="5160435" cy="624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095999" y="3422774"/>
            <a:ext cx="5160435" cy="62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095999" y="4043909"/>
            <a:ext cx="5160435" cy="624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6095999" y="4665044"/>
            <a:ext cx="5160435" cy="62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343401" y="1559368"/>
            <a:ext cx="1752599" cy="624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096000" y="1559368"/>
            <a:ext cx="5160434" cy="6240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343400" y="2180503"/>
            <a:ext cx="1752600" cy="62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343400" y="2801638"/>
            <a:ext cx="1752600" cy="62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343400" y="3422774"/>
            <a:ext cx="1752600" cy="62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343400" y="4043909"/>
            <a:ext cx="1752600" cy="62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4343400" y="4665044"/>
            <a:ext cx="1752600" cy="62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439228" y="1681581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 i="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282651" y="1680100"/>
            <a:ext cx="233910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 i="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730674" y="1680100"/>
            <a:ext cx="233910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 i="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439228" y="2302716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439228" y="2923851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439228" y="3544986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439228" y="4166121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4439228" y="4787256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6288424" y="2299974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288424" y="2918148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6288424" y="3554331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6288424" y="4173956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288424" y="4793396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8721437" y="2299974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8721437" y="2918148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8721437" y="3554331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8721437" y="4173956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8721437" y="4793396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011768" y="3428471"/>
            <a:ext cx="3331633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932537"/>
            <a:ext cx="2923428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29125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41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5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095999" y="1555449"/>
            <a:ext cx="5160435" cy="62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095999" y="2179843"/>
            <a:ext cx="5160435" cy="624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095999" y="2804237"/>
            <a:ext cx="5160435" cy="62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095999" y="3428630"/>
            <a:ext cx="5160435" cy="624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6095999" y="4053024"/>
            <a:ext cx="5160435" cy="62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343401" y="931056"/>
            <a:ext cx="1752599" cy="6240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096000" y="931056"/>
            <a:ext cx="5160434" cy="6240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343400" y="1555449"/>
            <a:ext cx="1752600" cy="62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343400" y="2179843"/>
            <a:ext cx="1752600" cy="62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343400" y="2804237"/>
            <a:ext cx="1752600" cy="62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343400" y="3428630"/>
            <a:ext cx="1752600" cy="62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4343400" y="4053024"/>
            <a:ext cx="1752600" cy="62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439228" y="1038312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 i="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207677" y="1038312"/>
            <a:ext cx="158651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 i="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7895081" y="1038312"/>
            <a:ext cx="158651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 i="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439228" y="1700173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439228" y="2321308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439228" y="2942443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439228" y="3563578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4439228" y="4184713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6213450" y="1697431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213450" y="2315605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6213450" y="2951788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6213450" y="3571413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213450" y="4190853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885844" y="1697431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7885844" y="2315605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7885844" y="2951788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7885844" y="3571413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7885844" y="4190853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011768" y="3428471"/>
            <a:ext cx="3331633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932537"/>
            <a:ext cx="2874867" cy="243265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286415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446433" y="6411940"/>
            <a:ext cx="4521200" cy="365125"/>
          </a:xfrm>
        </p:spPr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171767" y="5919158"/>
            <a:ext cx="812800" cy="67534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/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6095999" y="4677418"/>
            <a:ext cx="5160435" cy="624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6095999" y="5301810"/>
            <a:ext cx="5160435" cy="62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4343400" y="4677418"/>
            <a:ext cx="1752600" cy="62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5" name="Rectangle 44"/>
          <p:cNvSpPr/>
          <p:nvPr userDrawn="1"/>
        </p:nvSpPr>
        <p:spPr>
          <a:xfrm>
            <a:off x="4343400" y="5301810"/>
            <a:ext cx="1752600" cy="62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4439228" y="4802887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4439228" y="5424023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6213450" y="4810722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6213450" y="5430162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7885844" y="4810722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7885844" y="5430162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9558237" y="1038312"/>
            <a:ext cx="158651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 i="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7" hasCustomPrompt="1"/>
          </p:nvPr>
        </p:nvSpPr>
        <p:spPr>
          <a:xfrm>
            <a:off x="9549000" y="1697431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48" hasCustomPrompt="1"/>
          </p:nvPr>
        </p:nvSpPr>
        <p:spPr>
          <a:xfrm>
            <a:off x="9549000" y="2315605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49" hasCustomPrompt="1"/>
          </p:nvPr>
        </p:nvSpPr>
        <p:spPr>
          <a:xfrm>
            <a:off x="9549000" y="2951788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50" hasCustomPrompt="1"/>
          </p:nvPr>
        </p:nvSpPr>
        <p:spPr>
          <a:xfrm>
            <a:off x="9549000" y="3571413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51" hasCustomPrompt="1"/>
          </p:nvPr>
        </p:nvSpPr>
        <p:spPr>
          <a:xfrm>
            <a:off x="9549000" y="4190853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52" hasCustomPrompt="1"/>
          </p:nvPr>
        </p:nvSpPr>
        <p:spPr>
          <a:xfrm>
            <a:off x="9549000" y="4810722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53" hasCustomPrompt="1"/>
          </p:nvPr>
        </p:nvSpPr>
        <p:spPr>
          <a:xfrm>
            <a:off x="9549000" y="5430162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496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500"/>
                            </p:stCondLst>
                            <p:childTnLst>
                              <p:par>
                                <p:cTn id="2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305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932537"/>
            <a:ext cx="3407833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33951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565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932537"/>
            <a:ext cx="3407833" cy="243265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33951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446433" y="6411940"/>
            <a:ext cx="4521200" cy="365125"/>
          </a:xfrm>
        </p:spPr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171767" y="5919158"/>
            <a:ext cx="812800" cy="67534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/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3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440083" y="932537"/>
            <a:ext cx="3456517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2783" y="3574543"/>
            <a:ext cx="3443635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16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2180503"/>
            <a:ext cx="8161867" cy="2496994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defRPr sz="2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980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r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514341" y="3147248"/>
            <a:ext cx="3657696" cy="56350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 rot="2700000">
            <a:off x="3713510" y="3307451"/>
            <a:ext cx="380049" cy="243097"/>
            <a:chOff x="4700814" y="3860800"/>
            <a:chExt cx="907506" cy="580572"/>
          </a:xfrm>
        </p:grpSpPr>
        <p:sp>
          <p:nvSpPr>
            <p:cNvPr id="5" name="Circle: Hollow 4"/>
            <p:cNvSpPr/>
            <p:nvPr userDrawn="1"/>
          </p:nvSpPr>
          <p:spPr>
            <a:xfrm>
              <a:off x="4700814" y="3860800"/>
              <a:ext cx="580572" cy="580572"/>
            </a:xfrm>
            <a:prstGeom prst="donut">
              <a:avLst>
                <a:gd name="adj" fmla="val 1064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6" name="Rectangle: Rounded Corners 5"/>
            <p:cNvSpPr/>
            <p:nvPr userDrawn="1"/>
          </p:nvSpPr>
          <p:spPr>
            <a:xfrm>
              <a:off x="5225143" y="4107542"/>
              <a:ext cx="383177" cy="910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287128" y="3171718"/>
            <a:ext cx="2770434" cy="502082"/>
          </a:xfrm>
        </p:spPr>
        <p:txBody>
          <a:bodyPr anchor="ctr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293915" y="3147248"/>
            <a:ext cx="1485249" cy="56350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399154" y="3239164"/>
            <a:ext cx="1269173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 i="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grpSp>
        <p:nvGrpSpPr>
          <p:cNvPr id="17" name="Group 16"/>
          <p:cNvGrpSpPr/>
          <p:nvPr userDrawn="1"/>
        </p:nvGrpSpPr>
        <p:grpSpPr>
          <a:xfrm rot="20515710">
            <a:off x="10285876" y="7215083"/>
            <a:ext cx="319314" cy="671390"/>
            <a:chOff x="3991428" y="1654628"/>
            <a:chExt cx="478971" cy="1006929"/>
          </a:xfrm>
          <a:solidFill>
            <a:schemeClr val="bg1"/>
          </a:solidFill>
        </p:grpSpPr>
        <p:sp>
          <p:nvSpPr>
            <p:cNvPr id="15" name="Isosceles Triangle 14"/>
            <p:cNvSpPr/>
            <p:nvPr userDrawn="1"/>
          </p:nvSpPr>
          <p:spPr>
            <a:xfrm>
              <a:off x="3991428" y="1654628"/>
              <a:ext cx="478971" cy="725714"/>
            </a:xfrm>
            <a:custGeom>
              <a:avLst/>
              <a:gdLst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0 w 478971"/>
                <a:gd name="connsiteY3" fmla="*/ 725714 h 725714"/>
                <a:gd name="connsiteX0" fmla="*/ 0 w 478971"/>
                <a:gd name="connsiteY0" fmla="*/ 725714 h 726622"/>
                <a:gd name="connsiteX1" fmla="*/ 239486 w 478971"/>
                <a:gd name="connsiteY1" fmla="*/ 0 h 726622"/>
                <a:gd name="connsiteX2" fmla="*/ 478971 w 478971"/>
                <a:gd name="connsiteY2" fmla="*/ 725714 h 726622"/>
                <a:gd name="connsiteX3" fmla="*/ 237672 w 478971"/>
                <a:gd name="connsiteY3" fmla="*/ 726622 h 726622"/>
                <a:gd name="connsiteX4" fmla="*/ 0 w 478971"/>
                <a:gd name="connsiteY4" fmla="*/ 725714 h 726622"/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231322 w 478971"/>
                <a:gd name="connsiteY3" fmla="*/ 637722 h 725714"/>
                <a:gd name="connsiteX4" fmla="*/ 0 w 478971"/>
                <a:gd name="connsiteY4" fmla="*/ 725714 h 72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71" h="725714">
                  <a:moveTo>
                    <a:pt x="0" y="725714"/>
                  </a:moveTo>
                  <a:lnTo>
                    <a:pt x="239486" y="0"/>
                  </a:lnTo>
                  <a:lnTo>
                    <a:pt x="478971" y="725714"/>
                  </a:lnTo>
                  <a:lnTo>
                    <a:pt x="231322" y="637722"/>
                  </a:lnTo>
                  <a:lnTo>
                    <a:pt x="0" y="7257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175757" y="2255156"/>
              <a:ext cx="110312" cy="4064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06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1"/>
                            </p:stCondLst>
                            <p:childTnLst>
                              <p:par>
                                <p:cTn id="21" presetID="42" presetClass="path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44444E-6 -2.19478E-6 L -0.14575 -0.54638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1" y="-26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101"/>
                            </p:stCondLst>
                            <p:childTnLst>
                              <p:par>
                                <p:cTn id="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351"/>
                            </p:stCondLst>
                            <p:childTnLst>
                              <p:par>
                                <p:cTn id="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1000"/>
                  </p:st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766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0" y="2233126"/>
            <a:ext cx="3903133" cy="1518442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5359400" y="1"/>
            <a:ext cx="0" cy="361582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20268" y="3151145"/>
            <a:ext cx="4656666" cy="243877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264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2493893"/>
            <a:ext cx="8161867" cy="82201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015067" y="3428471"/>
            <a:ext cx="8161867" cy="2161450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58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0" y="2501630"/>
            <a:ext cx="3903133" cy="1854741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20268" y="932536"/>
            <a:ext cx="4656666" cy="4986622"/>
          </a:xfrm>
        </p:spPr>
        <p:txBody>
          <a:bodyPr anchor="ctr"/>
          <a:lstStyle>
            <a:lvl1pPr marL="190510" indent="-190510" algn="l">
              <a:spcBef>
                <a:spcPts val="1200"/>
              </a:spcBef>
              <a:buFont typeface="Wingdings" panose="05000000000000000000" pitchFamily="2" charset="2"/>
              <a:buChar char="l"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83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2501630"/>
            <a:ext cx="3183467" cy="1854741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/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20268" y="932536"/>
            <a:ext cx="4656666" cy="4986622"/>
          </a:xfrm>
        </p:spPr>
        <p:txBody>
          <a:bodyPr anchor="ctr"/>
          <a:lstStyle>
            <a:lvl1pPr marL="190510" indent="-190510" algn="l">
              <a:spcBef>
                <a:spcPts val="1200"/>
              </a:spcBef>
              <a:buFont typeface="Wingdings" panose="05000000000000000000" pitchFamily="2" charset="2"/>
              <a:buChar char="l"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843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2493893"/>
            <a:ext cx="8161867" cy="82201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015067" y="3428471"/>
            <a:ext cx="8161867" cy="598051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015067" y="4677497"/>
            <a:ext cx="8161867" cy="1247967"/>
          </a:xfrm>
        </p:spPr>
        <p:txBody>
          <a:bodyPr anchor="b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72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3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0" y="2233126"/>
            <a:ext cx="3903133" cy="1518442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5359400" y="1"/>
            <a:ext cx="0" cy="361582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520267" y="1869306"/>
            <a:ext cx="6671733" cy="174651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461001" y="3770922"/>
            <a:ext cx="4715933" cy="1818999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637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932536"/>
            <a:ext cx="12192000" cy="249593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0" y="2523401"/>
            <a:ext cx="9601200" cy="90507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91367" y="3700504"/>
            <a:ext cx="6409267" cy="1889417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222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932536"/>
            <a:ext cx="12192000" cy="249593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91367" y="4446996"/>
            <a:ext cx="6409267" cy="1288087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3589058"/>
            <a:ext cx="8161867" cy="76116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20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67749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4995977"/>
            <a:ext cx="3816350" cy="703098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052646" y="4792874"/>
            <a:ext cx="5124287" cy="110930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725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932536"/>
            <a:ext cx="12192000" cy="249593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17733" y="3793652"/>
            <a:ext cx="3759200" cy="1796268"/>
          </a:xfrm>
        </p:spPr>
        <p:txBody>
          <a:bodyPr anchor="b"/>
          <a:lstStyle>
            <a:lvl1pPr marL="0" indent="0" algn="l"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2239779"/>
            <a:ext cx="4080933" cy="3409417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278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2847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35567" y="4422706"/>
            <a:ext cx="2805161" cy="149645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35567" y="3983147"/>
            <a:ext cx="2805161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 baseline="0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93420" y="4422706"/>
            <a:ext cx="2805161" cy="149645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93420" y="3983147"/>
            <a:ext cx="2805161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451273" y="4422706"/>
            <a:ext cx="2805161" cy="149645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451273" y="3983147"/>
            <a:ext cx="2805161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295400" y="2523401"/>
            <a:ext cx="9601200" cy="90507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640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8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932536"/>
            <a:ext cx="6096000" cy="249593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3423224"/>
            <a:ext cx="6096000" cy="249593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344834" y="1410637"/>
            <a:ext cx="3456517" cy="149645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295400" y="3704800"/>
            <a:ext cx="3450167" cy="194539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152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2180503"/>
            <a:ext cx="4751916" cy="249593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2013887"/>
            <a:ext cx="4814603" cy="761059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3364736"/>
            <a:ext cx="4814603" cy="1312761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2693956"/>
            <a:ext cx="4814603" cy="467587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571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015067" y="1700734"/>
            <a:ext cx="3456516" cy="345653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1595814"/>
            <a:ext cx="4080933" cy="1274211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4123696"/>
            <a:ext cx="4080933" cy="1034574"/>
          </a:xfrm>
        </p:spPr>
        <p:txBody>
          <a:bodyPr anchor="b"/>
          <a:lstStyle>
            <a:lvl1pPr marL="190510" indent="-19051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accent4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2936767"/>
            <a:ext cx="4080933" cy="1043768"/>
          </a:xfrm>
        </p:spPr>
        <p:txBody>
          <a:bodyPr anchor="t"/>
          <a:lstStyle>
            <a:lvl1pPr marL="190510" indent="-19051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610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35567" y="0"/>
            <a:ext cx="381635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943470" y="1846750"/>
            <a:ext cx="4954433" cy="1518442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14720" y="3428471"/>
            <a:ext cx="617728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956170" y="3574543"/>
            <a:ext cx="49544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498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" y="-529"/>
            <a:ext cx="3487615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231628" y="1820530"/>
            <a:ext cx="3024805" cy="3215881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87615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085069" y="2799964"/>
            <a:ext cx="3145515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085069" y="2322643"/>
            <a:ext cx="3145515" cy="424810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212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440084" y="0"/>
            <a:ext cx="381635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932537"/>
            <a:ext cx="4954433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4" name="Straight Connector 13"/>
          <p:cNvCxnSpPr>
            <a:endCxn id="11" idx="1"/>
          </p:cNvCxnSpPr>
          <p:nvPr userDrawn="1"/>
        </p:nvCxnSpPr>
        <p:spPr>
          <a:xfrm>
            <a:off x="1011767" y="3428471"/>
            <a:ext cx="6428316" cy="52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49544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405" y="6411940"/>
            <a:ext cx="4521200" cy="365125"/>
          </a:xfrm>
        </p:spPr>
        <p:txBody>
          <a:bodyPr/>
          <a:lstStyle>
            <a:lvl1pPr algn="l">
              <a:defRPr/>
            </a:lvl1pPr>
          </a:lstStyle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5405" y="5919158"/>
            <a:ext cx="812800" cy="675343"/>
          </a:xfrm>
        </p:spPr>
        <p:txBody>
          <a:bodyPr/>
          <a:lstStyle>
            <a:lvl1pPr algn="l">
              <a:defRPr/>
            </a:lvl1pPr>
          </a:lstStyle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76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704385" y="-529"/>
            <a:ext cx="3487615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01685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363962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970716" y="2687646"/>
            <a:ext cx="3126917" cy="217645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970716" y="2210325"/>
            <a:ext cx="3126917" cy="424810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405" y="6411940"/>
            <a:ext cx="4058557" cy="365125"/>
          </a:xfrm>
        </p:spPr>
        <p:txBody>
          <a:bodyPr/>
          <a:lstStyle>
            <a:lvl1pPr algn="l">
              <a:defRPr/>
            </a:lvl1pPr>
          </a:lstStyle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5405" y="5919158"/>
            <a:ext cx="812800" cy="675343"/>
          </a:xfrm>
        </p:spPr>
        <p:txBody>
          <a:bodyPr/>
          <a:lstStyle>
            <a:lvl1pPr algn="l">
              <a:defRPr/>
            </a:lvl1pPr>
          </a:lstStyle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10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704385" y="-529"/>
            <a:ext cx="3487615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01685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363962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970716" y="1953116"/>
            <a:ext cx="3126917" cy="1448539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970716" y="1471007"/>
            <a:ext cx="3126917" cy="4295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405" y="6411940"/>
            <a:ext cx="4058557" cy="365125"/>
          </a:xfrm>
        </p:spPr>
        <p:txBody>
          <a:bodyPr/>
          <a:lstStyle>
            <a:lvl1pPr algn="l">
              <a:defRPr/>
            </a:lvl1pPr>
          </a:lstStyle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5405" y="5919158"/>
            <a:ext cx="812800" cy="675343"/>
          </a:xfrm>
        </p:spPr>
        <p:txBody>
          <a:bodyPr/>
          <a:lstStyle>
            <a:lvl1pPr algn="l">
              <a:defRPr/>
            </a:lvl1pPr>
          </a:lstStyle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970716" y="4142541"/>
            <a:ext cx="3126917" cy="1448539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970716" y="3660431"/>
            <a:ext cx="3126917" cy="4295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630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92191" y="2422731"/>
            <a:ext cx="3556042" cy="201253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263848" y="955823"/>
            <a:ext cx="5992585" cy="247264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196114" y="3710999"/>
            <a:ext cx="6134705" cy="2208159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760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92191" y="2422731"/>
            <a:ext cx="3556042" cy="201253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096000" y="955823"/>
            <a:ext cx="701662" cy="701770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204413" y="1003218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926281" y="1335575"/>
            <a:ext cx="3250653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926281" y="955823"/>
            <a:ext cx="3250653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096000" y="2018216"/>
            <a:ext cx="701662" cy="701770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204413" y="2065611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926281" y="2397968"/>
            <a:ext cx="3250653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926281" y="2018216"/>
            <a:ext cx="3250653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096000" y="3080609"/>
            <a:ext cx="701662" cy="701770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204413" y="3128003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926281" y="3460361"/>
            <a:ext cx="3250653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26281" y="3080609"/>
            <a:ext cx="3250653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6096000" y="4143002"/>
            <a:ext cx="701662" cy="701770"/>
            <a:chOff x="9144000" y="1433513"/>
            <a:chExt cx="1408161" cy="1408161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204413" y="4190396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26281" y="4522753"/>
            <a:ext cx="3250653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926281" y="4143002"/>
            <a:ext cx="3250653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6096000" y="5205395"/>
            <a:ext cx="701662" cy="701770"/>
            <a:chOff x="9144000" y="1433513"/>
            <a:chExt cx="1408161" cy="1408161"/>
          </a:xfrm>
        </p:grpSpPr>
        <p:sp>
          <p:nvSpPr>
            <p:cNvPr id="32" name="Rectangle 31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3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204413" y="5252789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926281" y="5585146"/>
            <a:ext cx="3250653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926281" y="5205395"/>
            <a:ext cx="3250653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246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5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92191" y="2422731"/>
            <a:ext cx="3556042" cy="201253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115986" y="2017568"/>
            <a:ext cx="701662" cy="701770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224399" y="2064962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946267" y="2397319"/>
            <a:ext cx="2085148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946267" y="2017568"/>
            <a:ext cx="2085148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5115986" y="3079961"/>
            <a:ext cx="701662" cy="701770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224399" y="3127355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46267" y="3459713"/>
            <a:ext cx="2085148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5946267" y="3079961"/>
            <a:ext cx="2085148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5115986" y="4142354"/>
            <a:ext cx="701662" cy="701770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224399" y="4189748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946267" y="4522105"/>
            <a:ext cx="2085148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5946267" y="4142353"/>
            <a:ext cx="2085148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8341004" y="2017568"/>
            <a:ext cx="701662" cy="701770"/>
            <a:chOff x="9144000" y="1433513"/>
            <a:chExt cx="1408161" cy="1408161"/>
          </a:xfrm>
        </p:grpSpPr>
        <p:sp>
          <p:nvSpPr>
            <p:cNvPr id="38" name="Rectangle 37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449417" y="2064962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171285" y="2397319"/>
            <a:ext cx="2085148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9171285" y="2017568"/>
            <a:ext cx="2085148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8341004" y="3079961"/>
            <a:ext cx="701662" cy="701770"/>
            <a:chOff x="9144000" y="1433513"/>
            <a:chExt cx="1408161" cy="1408161"/>
          </a:xfrm>
        </p:grpSpPr>
        <p:sp>
          <p:nvSpPr>
            <p:cNvPr id="44" name="Rectangle 4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4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449417" y="3127355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171285" y="3459713"/>
            <a:ext cx="2085148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171285" y="3079961"/>
            <a:ext cx="2085148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8341004" y="4142354"/>
            <a:ext cx="701662" cy="701770"/>
            <a:chOff x="9144000" y="1433513"/>
            <a:chExt cx="1408161" cy="1408161"/>
          </a:xfrm>
        </p:grpSpPr>
        <p:sp>
          <p:nvSpPr>
            <p:cNvPr id="50" name="Rectangle 4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5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8449417" y="4189748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9171285" y="4522105"/>
            <a:ext cx="2085148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171285" y="4142353"/>
            <a:ext cx="2085148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46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5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050"/>
                            </p:stCondLst>
                            <p:childTnLst>
                              <p:par>
                                <p:cTn id="1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5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-1058"/>
            <a:ext cx="6096000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35914" y="1391319"/>
            <a:ext cx="4066677" cy="4074304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46433" y="2690396"/>
            <a:ext cx="3450167" cy="2034734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46433" y="1813103"/>
            <a:ext cx="3450167" cy="764572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311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-1058"/>
            <a:ext cx="6096000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35914" y="1391319"/>
            <a:ext cx="4066677" cy="4074304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46433" y="1946122"/>
            <a:ext cx="3450167" cy="140523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46433" y="1436230"/>
            <a:ext cx="3450167" cy="397172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46433" y="3983275"/>
            <a:ext cx="3450167" cy="140523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46433" y="3473382"/>
            <a:ext cx="3450167" cy="397172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161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/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/>
              </a:solidFill>
            </a:endParaRP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35567" y="0"/>
            <a:ext cx="381635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1528239"/>
            <a:ext cx="5160433" cy="76105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2957510"/>
            <a:ext cx="4814603" cy="16647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2208307"/>
            <a:ext cx="5160433" cy="467587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1867">
                <a:solidFill>
                  <a:schemeClr val="bg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6150188" y="2776206"/>
            <a:ext cx="6041813" cy="2571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4725129"/>
            <a:ext cx="4814603" cy="1200335"/>
          </a:xfrm>
        </p:spPr>
        <p:txBody>
          <a:bodyPr anchor="b">
            <a:normAutofit/>
          </a:bodyPr>
          <a:lstStyle>
            <a:lvl1pPr marL="190510" indent="-190510" algn="just">
              <a:spcBef>
                <a:spcPts val="0"/>
              </a:spcBef>
              <a:buFont typeface="Wingdings" panose="05000000000000000000" pitchFamily="2" charset="2"/>
              <a:buChar char="l"/>
              <a:defRPr sz="933"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372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440083" y="0"/>
            <a:ext cx="381635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405" y="6411940"/>
            <a:ext cx="4058557" cy="365125"/>
          </a:xfrm>
        </p:spPr>
        <p:txBody>
          <a:bodyPr/>
          <a:lstStyle>
            <a:lvl1pPr algn="l">
              <a:defRPr/>
            </a:lvl1pPr>
          </a:lstStyle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5405" y="5919158"/>
            <a:ext cx="812800" cy="675343"/>
          </a:xfrm>
        </p:spPr>
        <p:txBody>
          <a:bodyPr/>
          <a:lstStyle>
            <a:lvl1pPr algn="l">
              <a:defRPr/>
            </a:lvl1pPr>
          </a:lstStyle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932536"/>
            <a:ext cx="5160433" cy="761059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35567" y="4104036"/>
            <a:ext cx="4814603" cy="16647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35567" y="2708239"/>
            <a:ext cx="4814603" cy="1350052"/>
          </a:xfrm>
        </p:spPr>
        <p:txBody>
          <a:bodyPr anchor="b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35567" y="1505477"/>
            <a:ext cx="5160433" cy="559595"/>
          </a:xfrm>
        </p:spPr>
        <p:txBody>
          <a:bodyPr anchor="t">
            <a:no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19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12105" y="2083827"/>
            <a:ext cx="1852083" cy="18523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35567" y="4732205"/>
            <a:ext cx="2805161" cy="11932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35567" y="3992527"/>
            <a:ext cx="2805161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015067" y="1528923"/>
            <a:ext cx="8161867" cy="29368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169958" y="2083827"/>
            <a:ext cx="1852083" cy="18523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693420" y="4732205"/>
            <a:ext cx="2805161" cy="11932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693420" y="3992527"/>
            <a:ext cx="2805161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8927811" y="2083827"/>
            <a:ext cx="1852083" cy="18523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451273" y="4732205"/>
            <a:ext cx="2805161" cy="11932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451273" y="3992527"/>
            <a:ext cx="2805161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35567" y="4408913"/>
            <a:ext cx="2805161" cy="29368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693420" y="4408913"/>
            <a:ext cx="2805161" cy="29368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451273" y="4408913"/>
            <a:ext cx="2805161" cy="29368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451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3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8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169958" y="1496546"/>
            <a:ext cx="1852083" cy="18523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693420" y="4144925"/>
            <a:ext cx="2805161" cy="11932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693420" y="3405247"/>
            <a:ext cx="2805161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8927811" y="1496546"/>
            <a:ext cx="1852083" cy="18523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451273" y="4144925"/>
            <a:ext cx="2805161" cy="11932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451273" y="3405247"/>
            <a:ext cx="2805161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693420" y="3821632"/>
            <a:ext cx="2805161" cy="29368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451273" y="3821632"/>
            <a:ext cx="2805161" cy="29368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1411425"/>
            <a:ext cx="3012319" cy="2012539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35566" y="3577281"/>
            <a:ext cx="3012320" cy="23418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622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1411425"/>
            <a:ext cx="3012319" cy="2012539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35566" y="3577281"/>
            <a:ext cx="3012320" cy="23418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320256" y="956101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997580" y="3000610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997580" y="2643848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302769" y="956101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980093" y="3000610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980093" y="2643848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5320256" y="3554506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997580" y="5599015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997580" y="5242253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8302769" y="3554506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7980093" y="5599015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7980093" y="5242253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004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44511" y="956101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221835" y="3000610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221835" y="2643848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963390" y="956101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640714" y="3000610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640714" y="2643848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9382269" y="956101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9059593" y="3000610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059593" y="2643848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44511" y="3554506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21835" y="5599015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221835" y="5242253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963390" y="3554506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40714" y="5599015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40714" y="5242253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9382269" y="3554506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9059593" y="5599015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9059593" y="5242253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1411425"/>
            <a:ext cx="3012319" cy="2012539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35566" y="3577281"/>
            <a:ext cx="3012320" cy="23418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973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8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5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0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8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5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0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  <p:bldP spid="3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01685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7799400" y="-1059"/>
            <a:ext cx="3457034" cy="3429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343399" y="0"/>
            <a:ext cx="3456000" cy="3428472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800433" y="3428205"/>
            <a:ext cx="3456000" cy="3428472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4343400" y="3428471"/>
            <a:ext cx="3457034" cy="3429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331200" y="1315814"/>
            <a:ext cx="2444652" cy="133869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331200" y="876255"/>
            <a:ext cx="2444652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868348" y="4677074"/>
            <a:ext cx="2444652" cy="133869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68348" y="4237515"/>
            <a:ext cx="2444652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326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8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35567" y="3461830"/>
            <a:ext cx="2815167" cy="245732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5567" y="932536"/>
            <a:ext cx="2815167" cy="245732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832536" y="932535"/>
            <a:ext cx="2263465" cy="499292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7446433" y="932537"/>
            <a:ext cx="3450167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9133" y="3574543"/>
            <a:ext cx="3450167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511432" y="3428471"/>
            <a:ext cx="4680569" cy="52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69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3" grpId="0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5567" y="932536"/>
            <a:ext cx="3581729" cy="498662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03355" y="3662444"/>
            <a:ext cx="2160320" cy="22567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849735" y="3662444"/>
            <a:ext cx="2160320" cy="22567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096113" y="3662444"/>
            <a:ext cx="2160320" cy="22567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751917" y="932537"/>
            <a:ext cx="2694517" cy="2432655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859151" y="932536"/>
            <a:ext cx="3397283" cy="2432656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406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15067" y="1528923"/>
            <a:ext cx="8161867" cy="29368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343400" y="2422973"/>
            <a:ext cx="1554389" cy="155462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35567" y="2961792"/>
            <a:ext cx="2918069" cy="947613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35567" y="2522233"/>
            <a:ext cx="2918069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297992" y="2422973"/>
            <a:ext cx="1554389" cy="155462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338364" y="2961792"/>
            <a:ext cx="2918069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338364" y="2522233"/>
            <a:ext cx="2918069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4343400" y="4364530"/>
            <a:ext cx="1554389" cy="155462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935567" y="4903348"/>
            <a:ext cx="2918069" cy="947613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35567" y="4463789"/>
            <a:ext cx="2918069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6297992" y="4364530"/>
            <a:ext cx="1554389" cy="155462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338364" y="4903348"/>
            <a:ext cx="2918069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338364" y="4463789"/>
            <a:ext cx="2918069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890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3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3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682847" y="3705064"/>
            <a:ext cx="2213753" cy="221409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682847" y="1850858"/>
            <a:ext cx="1853920" cy="185420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5910746" y="932536"/>
            <a:ext cx="2772101" cy="277252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6828927" y="3696283"/>
            <a:ext cx="1853920" cy="185420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011767" y="3428471"/>
            <a:ext cx="489897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932537"/>
            <a:ext cx="3407833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33951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438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  <p:bldP spid="8" grpId="0" animBg="1"/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35567" y="1672779"/>
            <a:ext cx="3384000" cy="1755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35567" y="3484803"/>
            <a:ext cx="3384000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404000" y="1672779"/>
            <a:ext cx="3384000" cy="1755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404000" y="3484803"/>
            <a:ext cx="3384000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7872433" y="1672779"/>
            <a:ext cx="3384000" cy="1755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872433" y="3484803"/>
            <a:ext cx="3384000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4209234"/>
            <a:ext cx="3816350" cy="169294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134709" y="4209234"/>
            <a:ext cx="5042225" cy="169294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767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1411425"/>
            <a:ext cx="3012319" cy="2012539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935566" y="3577281"/>
            <a:ext cx="3012320" cy="23418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51916" y="932536"/>
            <a:ext cx="6504517" cy="498662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945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41917" y="932536"/>
            <a:ext cx="6504517" cy="498662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244114" y="1411425"/>
            <a:ext cx="3012319" cy="2012539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244113" y="3577281"/>
            <a:ext cx="3012320" cy="23418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668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7851577" cy="68580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7851577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671355" y="932537"/>
            <a:ext cx="2688167" cy="243265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684055" y="3574543"/>
            <a:ext cx="2688167" cy="23509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159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03184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09552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12736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06368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015920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03184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09552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812736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06368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015920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040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3428471"/>
            <a:ext cx="121920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95400" y="2180503"/>
            <a:ext cx="9601200" cy="2496994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2442643"/>
            <a:ext cx="2736850" cy="1971654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134709" y="2442643"/>
            <a:ext cx="4568091" cy="197165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022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8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6096000" cy="68580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-1"/>
            <a:ext cx="6096000" cy="68580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133850" y="932536"/>
            <a:ext cx="3924300" cy="4992928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751917" y="1473427"/>
            <a:ext cx="2688167" cy="189176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764617" y="3574543"/>
            <a:ext cx="2688167" cy="1878832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325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03184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12736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015920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03184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812736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015920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751917" y="932537"/>
            <a:ext cx="2688167" cy="243265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64617" y="3574543"/>
            <a:ext cx="2688167" cy="23509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803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405" y="6411940"/>
            <a:ext cx="4058557" cy="365125"/>
          </a:xfrm>
        </p:spPr>
        <p:txBody>
          <a:bodyPr/>
          <a:lstStyle>
            <a:lvl1pPr algn="l">
              <a:defRPr/>
            </a:lvl1pPr>
          </a:lstStyle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5405" y="5919158"/>
            <a:ext cx="812800" cy="67534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/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096001" y="0"/>
            <a:ext cx="2544000" cy="275632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096000" y="2821985"/>
            <a:ext cx="2544000" cy="40360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712433" y="0"/>
            <a:ext cx="2544000" cy="40360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712433" y="4101674"/>
            <a:ext cx="2544000" cy="275632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932537"/>
            <a:ext cx="4238171" cy="243265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011768" y="3428471"/>
            <a:ext cx="5084233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4238171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588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3" grpId="0" animBg="1"/>
      <p:bldP spid="14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446433" y="6411940"/>
            <a:ext cx="4521200" cy="365125"/>
          </a:xfrm>
        </p:spPr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171767" y="5919158"/>
            <a:ext cx="812800" cy="67534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/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/>
              </a:solidFill>
            </a:endParaRPr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55626" y="0"/>
            <a:ext cx="2544000" cy="467749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572059" y="2180503"/>
            <a:ext cx="2544000" cy="467749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7446433" y="932537"/>
            <a:ext cx="3797300" cy="243265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7522634" y="3428471"/>
            <a:ext cx="4669366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9133" y="3574543"/>
            <a:ext cx="3797300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55627" y="4789149"/>
            <a:ext cx="2544000" cy="429599"/>
          </a:xfrm>
        </p:spPr>
        <p:txBody>
          <a:bodyPr anchor="t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3572059" y="1619521"/>
            <a:ext cx="2544000" cy="429599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025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816350" cy="2012539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697521"/>
            <a:ext cx="4080933" cy="161358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1257962"/>
            <a:ext cx="408093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4017859"/>
            <a:ext cx="4080933" cy="161358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3578300"/>
            <a:ext cx="408093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23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816350" cy="2012539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331705"/>
            <a:ext cx="408093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892146"/>
            <a:ext cx="408093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154778"/>
            <a:ext cx="408093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2715219"/>
            <a:ext cx="408093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4977851"/>
            <a:ext cx="408093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4538292"/>
            <a:ext cx="408093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668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58960" y="0"/>
            <a:ext cx="3770540" cy="6858000"/>
          </a:xfrm>
          <a:noFill/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46433" y="1331705"/>
            <a:ext cx="381130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46433" y="892146"/>
            <a:ext cx="381130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46433" y="3154778"/>
            <a:ext cx="381130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46433" y="2715219"/>
            <a:ext cx="381130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46433" y="4977851"/>
            <a:ext cx="381130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46433" y="4538292"/>
            <a:ext cx="381130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01685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498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331705"/>
            <a:ext cx="408093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892146"/>
            <a:ext cx="408093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154778"/>
            <a:ext cx="408093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2715219"/>
            <a:ext cx="408093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4977851"/>
            <a:ext cx="408093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4538292"/>
            <a:ext cx="408093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92191" y="2422731"/>
            <a:ext cx="3556042" cy="201253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852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54269" y="1331705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54269" y="892146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354269" y="3154778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4269" y="2715219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354269" y="4977851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354269" y="4538292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01685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001000" y="1331705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001000" y="892146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3154778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001000" y="2715219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01000" y="4977851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001000" y="4538292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141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3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8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94" name="Oval 93"/>
          <p:cNvSpPr/>
          <p:nvPr userDrawn="1"/>
        </p:nvSpPr>
        <p:spPr>
          <a:xfrm>
            <a:off x="6022109" y="1780784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5" name="Oval 94"/>
          <p:cNvSpPr/>
          <p:nvPr userDrawn="1"/>
        </p:nvSpPr>
        <p:spPr>
          <a:xfrm>
            <a:off x="6022109" y="3361243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6" name="Oval 95"/>
          <p:cNvSpPr/>
          <p:nvPr userDrawn="1"/>
        </p:nvSpPr>
        <p:spPr>
          <a:xfrm>
            <a:off x="6022109" y="4937044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6096000" y="1928588"/>
            <a:ext cx="0" cy="143265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6096000" y="3509047"/>
            <a:ext cx="0" cy="142799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96" idx="4"/>
          </p:cNvCxnSpPr>
          <p:nvPr userDrawn="1"/>
        </p:nvCxnSpPr>
        <p:spPr>
          <a:xfrm flipV="1">
            <a:off x="6096000" y="5084849"/>
            <a:ext cx="1" cy="177315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14656" y="2061371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14656" y="1621812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414656" y="3643994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414656" y="3204435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414656" y="5221696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414656" y="4782137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7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1411425"/>
            <a:ext cx="3193088" cy="2012539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935566" y="3577281"/>
            <a:ext cx="3193089" cy="23418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656663" y="1653548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656663" y="3236171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656663" y="4820224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49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5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5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7" grpId="0"/>
      <p:bldP spid="13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94" name="Oval 93"/>
          <p:cNvSpPr/>
          <p:nvPr userDrawn="1"/>
        </p:nvSpPr>
        <p:spPr>
          <a:xfrm>
            <a:off x="6022109" y="1780784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5" name="Oval 94"/>
          <p:cNvSpPr/>
          <p:nvPr userDrawn="1"/>
        </p:nvSpPr>
        <p:spPr>
          <a:xfrm>
            <a:off x="6022109" y="3361243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6" name="Oval 95"/>
          <p:cNvSpPr/>
          <p:nvPr userDrawn="1"/>
        </p:nvSpPr>
        <p:spPr>
          <a:xfrm>
            <a:off x="6022109" y="4937044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6096000" y="1928588"/>
            <a:ext cx="0" cy="143265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6096000" y="3509047"/>
            <a:ext cx="0" cy="142799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14656" y="2061371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14656" y="1621812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414656" y="3643994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414656" y="3204435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414656" y="5221696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414656" y="4782137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6096000" y="1"/>
            <a:ext cx="0" cy="178078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6" idx="4"/>
          </p:cNvCxnSpPr>
          <p:nvPr userDrawn="1"/>
        </p:nvCxnSpPr>
        <p:spPr>
          <a:xfrm flipV="1">
            <a:off x="6096000" y="5084849"/>
            <a:ext cx="0" cy="177315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656663" y="1653548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656663" y="3236171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656663" y="4820224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222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94" name="Oval 93"/>
          <p:cNvSpPr/>
          <p:nvPr userDrawn="1"/>
        </p:nvSpPr>
        <p:spPr>
          <a:xfrm>
            <a:off x="6022109" y="1780784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5" name="Oval 94"/>
          <p:cNvSpPr/>
          <p:nvPr userDrawn="1"/>
        </p:nvSpPr>
        <p:spPr>
          <a:xfrm>
            <a:off x="6022109" y="3361243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6" name="Oval 95"/>
          <p:cNvSpPr/>
          <p:nvPr userDrawn="1"/>
        </p:nvSpPr>
        <p:spPr>
          <a:xfrm>
            <a:off x="6022109" y="4937044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6096000" y="1928588"/>
            <a:ext cx="0" cy="143265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6096000" y="3509047"/>
            <a:ext cx="0" cy="142799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14656" y="2061371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14656" y="1621812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414656" y="3643994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414656" y="3204435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414656" y="5221696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414656" y="4782137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656663" y="1653548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656663" y="3236171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656663" y="4820224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01685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6096000" y="1"/>
            <a:ext cx="0" cy="178078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14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616570" y="4950596"/>
            <a:ext cx="701662" cy="701770"/>
            <a:chOff x="9144000" y="1433513"/>
            <a:chExt cx="1408161" cy="1408161"/>
          </a:xfrm>
        </p:grpSpPr>
        <p:sp>
          <p:nvSpPr>
            <p:cNvPr id="6" name="Rectangle 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725746" y="4997991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5919159"/>
            <a:ext cx="4343400" cy="630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343400" y="4677497"/>
            <a:ext cx="0" cy="124796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4343400" y="4677497"/>
            <a:ext cx="1248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5591400" y="3429530"/>
            <a:ext cx="0" cy="124796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5591400" y="3429530"/>
            <a:ext cx="1248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6850510" y="2180503"/>
            <a:ext cx="0" cy="124796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H="1">
            <a:off x="6850510" y="2180503"/>
            <a:ext cx="534149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 userDrawn="1"/>
        </p:nvGrpSpPr>
        <p:grpSpPr>
          <a:xfrm>
            <a:off x="5864570" y="3702629"/>
            <a:ext cx="701662" cy="701770"/>
            <a:chOff x="9144000" y="1433513"/>
            <a:chExt cx="1408161" cy="1408161"/>
          </a:xfrm>
        </p:grpSpPr>
        <p:sp>
          <p:nvSpPr>
            <p:cNvPr id="27" name="Rectangle 2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29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973746" y="3750023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123680" y="2453602"/>
            <a:ext cx="701662" cy="701770"/>
            <a:chOff x="9144000" y="1433513"/>
            <a:chExt cx="1408161" cy="1408161"/>
          </a:xfrm>
        </p:grpSpPr>
        <p:sp>
          <p:nvSpPr>
            <p:cNvPr id="33" name="Rectangle 32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35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232856" y="2500997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459452" y="4931790"/>
            <a:ext cx="3275786" cy="697170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95401" y="5087928"/>
            <a:ext cx="2773667" cy="43828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2549666" y="3846782"/>
            <a:ext cx="2773667" cy="43828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818327" y="2596255"/>
            <a:ext cx="2773667" cy="43828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709814" y="3679892"/>
            <a:ext cx="3275786" cy="697170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980648" y="2430866"/>
            <a:ext cx="3275786" cy="697170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2015067" y="1528923"/>
            <a:ext cx="8161867" cy="29368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350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5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5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3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3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5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8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3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2363197" y="932536"/>
            <a:ext cx="2388720" cy="4986623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565993" y="1626919"/>
            <a:ext cx="2012097" cy="358786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5943470" y="1347427"/>
            <a:ext cx="4954433" cy="201776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6014720" y="3428471"/>
            <a:ext cx="617728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956170" y="3574543"/>
            <a:ext cx="49544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833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258593" y="932537"/>
            <a:ext cx="3554186" cy="5925464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5943470" y="1347427"/>
            <a:ext cx="4954433" cy="201776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6014720" y="3428471"/>
            <a:ext cx="617728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956170" y="3574543"/>
            <a:ext cx="49544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561723" y="1965101"/>
            <a:ext cx="3000000" cy="489289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238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2363197" y="932536"/>
            <a:ext cx="2388720" cy="4986623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565993" y="1626919"/>
            <a:ext cx="2012097" cy="358786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943470" y="1347427"/>
            <a:ext cx="4954433" cy="201776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6014720" y="3428471"/>
            <a:ext cx="617728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956170" y="3574543"/>
            <a:ext cx="49544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2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6" grpId="0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258593" y="932537"/>
            <a:ext cx="3554186" cy="5925464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5943470" y="1347427"/>
            <a:ext cx="4954433" cy="201776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6014720" y="3428471"/>
            <a:ext cx="617728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956170" y="3574543"/>
            <a:ext cx="49544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561723" y="1965101"/>
            <a:ext cx="3000000" cy="489289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57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04217" y="945853"/>
            <a:ext cx="3507479" cy="4979612"/>
            <a:chOff x="3004457" y="476891"/>
            <a:chExt cx="5937704" cy="842853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9" name="Rectangle: Rounded Corners 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943470" y="1403265"/>
            <a:ext cx="4954433" cy="196192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14720" y="3428471"/>
            <a:ext cx="617728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956170" y="3574543"/>
            <a:ext cx="49544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537493" y="1403265"/>
            <a:ext cx="3048000" cy="405662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491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 userDrawn="1"/>
        </p:nvCxnSpPr>
        <p:spPr>
          <a:xfrm>
            <a:off x="1011768" y="3428471"/>
            <a:ext cx="4788471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389121" y="932536"/>
            <a:ext cx="3507479" cy="4979612"/>
            <a:chOff x="3004457" y="476891"/>
            <a:chExt cx="5937704" cy="8428531"/>
          </a:xfrm>
        </p:grpSpPr>
        <p:sp>
          <p:nvSpPr>
            <p:cNvPr id="16" name="Rectangle: Rounded Corners 1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9" name="Rectangle: Rounded Corners 1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5800239" y="2180503"/>
            <a:ext cx="1793932" cy="3744961"/>
            <a:chOff x="2791402" y="1050114"/>
            <a:chExt cx="3909098" cy="8159261"/>
          </a:xfrm>
        </p:grpSpPr>
        <p:sp>
          <p:nvSpPr>
            <p:cNvPr id="21" name="Rectangle 20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23" name="Rectangle: Rounded Corners 22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24" name="Rectangle: Rounded Corners 23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26" name="Rectangle: Rounded Corners 25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932537"/>
            <a:ext cx="3407833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33951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630583" y="1403265"/>
            <a:ext cx="3048000" cy="405662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959989" y="2708800"/>
            <a:ext cx="1480095" cy="268549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600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animBg="1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446433" y="6411940"/>
            <a:ext cx="4521200" cy="365125"/>
          </a:xfrm>
        </p:spPr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171767" y="5919158"/>
            <a:ext cx="812800" cy="67534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/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/>
              </a:solidFill>
            </a:endParaRPr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1011768" y="3428471"/>
            <a:ext cx="48070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 userDrawn="1"/>
        </p:nvGrpSpPr>
        <p:grpSpPr>
          <a:xfrm>
            <a:off x="7389121" y="932536"/>
            <a:ext cx="3507479" cy="4979612"/>
            <a:chOff x="3004457" y="476891"/>
            <a:chExt cx="5937704" cy="8428531"/>
          </a:xfrm>
        </p:grpSpPr>
        <p:sp>
          <p:nvSpPr>
            <p:cNvPr id="44" name="Rectangle: Rounded Corners 43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45" name="Oval 44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46" name="Oval 45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47" name="Rectangle: Rounded Corners 46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grpSp>
        <p:nvGrpSpPr>
          <p:cNvPr id="48" name="Group 47"/>
          <p:cNvGrpSpPr/>
          <p:nvPr userDrawn="1"/>
        </p:nvGrpSpPr>
        <p:grpSpPr>
          <a:xfrm>
            <a:off x="5800239" y="2180503"/>
            <a:ext cx="1793932" cy="3744961"/>
            <a:chOff x="2791402" y="1050114"/>
            <a:chExt cx="3909098" cy="8159261"/>
          </a:xfrm>
        </p:grpSpPr>
        <p:sp>
          <p:nvSpPr>
            <p:cNvPr id="49" name="Rectangle 48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51" name="Rectangle: Rounded Corners 50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52" name="Rectangle: Rounded Corners 51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53" name="Oval 52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54" name="Rectangle: Rounded Corners 53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55" name="Oval 54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56" name="Oval 55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932537"/>
            <a:ext cx="3407833" cy="243265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33951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630583" y="1403265"/>
            <a:ext cx="3048000" cy="405662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959989" y="2708800"/>
            <a:ext cx="1480095" cy="268549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185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/>
      <p:bldP spid="60" grpId="0" animBg="1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935567" y="1704434"/>
            <a:ext cx="6033611" cy="3448073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rgbClr val="1C1C1C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7440084" y="1490364"/>
            <a:ext cx="3443817" cy="187482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7511334" y="3428471"/>
            <a:ext cx="4680666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2784" y="3574543"/>
            <a:ext cx="3443817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707994" y="1960084"/>
            <a:ext cx="4516757" cy="28066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500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pho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7888452" y="1482139"/>
            <a:ext cx="1406658" cy="2936499"/>
            <a:chOff x="2791402" y="1050114"/>
            <a:chExt cx="3909098" cy="8159261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5" name="Rectangle: Rounded Corners 14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6" name="Rectangle: Rounded Corners 15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8" name="Rectangle: Rounded Corners 17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2389873" y="984949"/>
            <a:ext cx="6033611" cy="3448073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1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162300" y="1240598"/>
            <a:ext cx="4516757" cy="28066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019854" y="1890798"/>
            <a:ext cx="1160573" cy="210574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4667937"/>
            <a:ext cx="3816350" cy="1365547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052646" y="4792874"/>
            <a:ext cx="5124287" cy="110930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571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2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1011768" y="3428471"/>
            <a:ext cx="491973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2" r="35458"/>
          <a:stretch/>
        </p:blipFill>
        <p:spPr>
          <a:xfrm>
            <a:off x="4751917" y="0"/>
            <a:ext cx="7440083" cy="5919159"/>
          </a:xfrm>
          <a:prstGeom prst="rect">
            <a:avLst/>
          </a:prstGeom>
        </p:spPr>
      </p:pic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212417" y="0"/>
            <a:ext cx="5979584" cy="514429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932537"/>
            <a:ext cx="3407833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33951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50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95400" y="1451652"/>
            <a:ext cx="5107649" cy="4146827"/>
            <a:chOff x="2198478" y="1402730"/>
            <a:chExt cx="8912404" cy="7234736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152347" y="7666807"/>
              <a:ext cx="3002317" cy="970659"/>
              <a:chOff x="5152347" y="7666807"/>
              <a:chExt cx="3002317" cy="970659"/>
            </a:xfrm>
          </p:grpSpPr>
          <p:sp>
            <p:nvSpPr>
              <p:cNvPr id="12" name="Freeform: Shape 11"/>
              <p:cNvSpPr/>
              <p:nvPr userDrawn="1"/>
            </p:nvSpPr>
            <p:spPr>
              <a:xfrm>
                <a:off x="5152347" y="7666807"/>
                <a:ext cx="3002317" cy="970659"/>
              </a:xfrm>
              <a:custGeom>
                <a:avLst/>
                <a:gdLst>
                  <a:gd name="connsiteX0" fmla="*/ 566240 w 3002317"/>
                  <a:gd name="connsiteY0" fmla="*/ 0 h 970659"/>
                  <a:gd name="connsiteX1" fmla="*/ 2432360 w 3002317"/>
                  <a:gd name="connsiteY1" fmla="*/ 0 h 970659"/>
                  <a:gd name="connsiteX2" fmla="*/ 2444712 w 3002317"/>
                  <a:gd name="connsiteY2" fmla="*/ 153415 h 970659"/>
                  <a:gd name="connsiteX3" fmla="*/ 2558119 w 3002317"/>
                  <a:gd name="connsiteY3" fmla="*/ 661012 h 970659"/>
                  <a:gd name="connsiteX4" fmla="*/ 2962931 w 3002317"/>
                  <a:gd name="connsiteY4" fmla="*/ 837224 h 970659"/>
                  <a:gd name="connsiteX5" fmla="*/ 2956436 w 3002317"/>
                  <a:gd name="connsiteY5" fmla="*/ 837224 h 970659"/>
                  <a:gd name="connsiteX6" fmla="*/ 2960140 w 3002317"/>
                  <a:gd name="connsiteY6" fmla="*/ 837972 h 970659"/>
                  <a:gd name="connsiteX7" fmla="*/ 3002317 w 3002317"/>
                  <a:gd name="connsiteY7" fmla="*/ 901602 h 970659"/>
                  <a:gd name="connsiteX8" fmla="*/ 3002316 w 3002317"/>
                  <a:gd name="connsiteY8" fmla="*/ 901602 h 970659"/>
                  <a:gd name="connsiteX9" fmla="*/ 2933259 w 3002317"/>
                  <a:gd name="connsiteY9" fmla="*/ 970659 h 970659"/>
                  <a:gd name="connsiteX10" fmla="*/ 69057 w 3002317"/>
                  <a:gd name="connsiteY10" fmla="*/ 970658 h 970659"/>
                  <a:gd name="connsiteX11" fmla="*/ 20226 w 3002317"/>
                  <a:gd name="connsiteY11" fmla="*/ 950432 h 970659"/>
                  <a:gd name="connsiteX12" fmla="*/ 0 w 3002317"/>
                  <a:gd name="connsiteY12" fmla="*/ 901601 h 970659"/>
                  <a:gd name="connsiteX13" fmla="*/ 20226 w 3002317"/>
                  <a:gd name="connsiteY13" fmla="*/ 852771 h 970659"/>
                  <a:gd name="connsiteX14" fmla="*/ 36097 w 3002317"/>
                  <a:gd name="connsiteY14" fmla="*/ 842071 h 970659"/>
                  <a:gd name="connsiteX15" fmla="*/ 35278 w 3002317"/>
                  <a:gd name="connsiteY15" fmla="*/ 842071 h 970659"/>
                  <a:gd name="connsiteX16" fmla="*/ 37319 w 3002317"/>
                  <a:gd name="connsiteY16" fmla="*/ 841247 h 970659"/>
                  <a:gd name="connsiteX17" fmla="*/ 42177 w 3002317"/>
                  <a:gd name="connsiteY17" fmla="*/ 837972 h 970659"/>
                  <a:gd name="connsiteX18" fmla="*/ 48684 w 3002317"/>
                  <a:gd name="connsiteY18" fmla="*/ 836658 h 970659"/>
                  <a:gd name="connsiteX19" fmla="*/ 130007 w 3002317"/>
                  <a:gd name="connsiteY19" fmla="*/ 803822 h 970659"/>
                  <a:gd name="connsiteX20" fmla="*/ 440090 w 3002317"/>
                  <a:gd name="connsiteY20" fmla="*/ 665859 h 970659"/>
                  <a:gd name="connsiteX21" fmla="*/ 553498 w 3002317"/>
                  <a:gd name="connsiteY21" fmla="*/ 158262 h 97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02317" h="970659">
                    <a:moveTo>
                      <a:pt x="566240" y="0"/>
                    </a:moveTo>
                    <a:lnTo>
                      <a:pt x="2432360" y="0"/>
                    </a:lnTo>
                    <a:lnTo>
                      <a:pt x="2444712" y="153415"/>
                    </a:lnTo>
                    <a:cubicBezTo>
                      <a:pt x="2455725" y="340027"/>
                      <a:pt x="2464059" y="517933"/>
                      <a:pt x="2558119" y="661012"/>
                    </a:cubicBezTo>
                    <a:cubicBezTo>
                      <a:pt x="2648607" y="770549"/>
                      <a:pt x="2858156" y="775312"/>
                      <a:pt x="2962931" y="837224"/>
                    </a:cubicBezTo>
                    <a:lnTo>
                      <a:pt x="2956436" y="837224"/>
                    </a:lnTo>
                    <a:lnTo>
                      <a:pt x="2960140" y="837972"/>
                    </a:lnTo>
                    <a:cubicBezTo>
                      <a:pt x="2984926" y="848455"/>
                      <a:pt x="3002317" y="872998"/>
                      <a:pt x="3002317" y="901602"/>
                    </a:cubicBezTo>
                    <a:lnTo>
                      <a:pt x="3002316" y="901602"/>
                    </a:lnTo>
                    <a:cubicBezTo>
                      <a:pt x="3002316" y="939741"/>
                      <a:pt x="2971398" y="970659"/>
                      <a:pt x="2933259" y="970659"/>
                    </a:cubicBezTo>
                    <a:lnTo>
                      <a:pt x="69057" y="970658"/>
                    </a:lnTo>
                    <a:cubicBezTo>
                      <a:pt x="49987" y="970658"/>
                      <a:pt x="32723" y="962928"/>
                      <a:pt x="20226" y="950432"/>
                    </a:cubicBezTo>
                    <a:lnTo>
                      <a:pt x="0" y="901601"/>
                    </a:lnTo>
                    <a:lnTo>
                      <a:pt x="20226" y="852771"/>
                    </a:lnTo>
                    <a:lnTo>
                      <a:pt x="36097" y="842071"/>
                    </a:lnTo>
                    <a:lnTo>
                      <a:pt x="35278" y="842071"/>
                    </a:lnTo>
                    <a:lnTo>
                      <a:pt x="37319" y="841247"/>
                    </a:lnTo>
                    <a:lnTo>
                      <a:pt x="42177" y="837972"/>
                    </a:lnTo>
                    <a:lnTo>
                      <a:pt x="48684" y="836658"/>
                    </a:lnTo>
                    <a:lnTo>
                      <a:pt x="130007" y="803822"/>
                    </a:lnTo>
                    <a:cubicBezTo>
                      <a:pt x="237386" y="771229"/>
                      <a:pt x="372224" y="748012"/>
                      <a:pt x="440090" y="665859"/>
                    </a:cubicBezTo>
                    <a:cubicBezTo>
                      <a:pt x="534150" y="522780"/>
                      <a:pt x="542484" y="344874"/>
                      <a:pt x="553498" y="158262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3048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dole"/>
                  <a:cs typeface="+mn-cs"/>
                </a:endParaRPr>
              </a:p>
            </p:txBody>
          </p:sp>
          <p:sp>
            <p:nvSpPr>
              <p:cNvPr id="13" name="Freeform: Shape 12"/>
              <p:cNvSpPr/>
              <p:nvPr userDrawn="1"/>
            </p:nvSpPr>
            <p:spPr>
              <a:xfrm>
                <a:off x="5713861" y="7666807"/>
                <a:ext cx="1879289" cy="81781"/>
              </a:xfrm>
              <a:custGeom>
                <a:avLst/>
                <a:gdLst>
                  <a:gd name="connsiteX0" fmla="*/ 6584 w 1879289"/>
                  <a:gd name="connsiteY0" fmla="*/ 0 h 81781"/>
                  <a:gd name="connsiteX1" fmla="*/ 1872704 w 1879289"/>
                  <a:gd name="connsiteY1" fmla="*/ 0 h 81781"/>
                  <a:gd name="connsiteX2" fmla="*/ 1879289 w 1879289"/>
                  <a:gd name="connsiteY2" fmla="*/ 81781 h 81781"/>
                  <a:gd name="connsiteX3" fmla="*/ 0 w 1879289"/>
                  <a:gd name="connsiteY3" fmla="*/ 81781 h 8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289" h="81781">
                    <a:moveTo>
                      <a:pt x="6584" y="0"/>
                    </a:moveTo>
                    <a:lnTo>
                      <a:pt x="1872704" y="0"/>
                    </a:lnTo>
                    <a:lnTo>
                      <a:pt x="1879289" y="81781"/>
                    </a:lnTo>
                    <a:lnTo>
                      <a:pt x="0" y="81781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3048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dole"/>
                  <a:cs typeface="+mn-cs"/>
                </a:endParaRPr>
              </a:p>
            </p:txBody>
          </p:sp>
        </p:grpSp>
        <p:sp>
          <p:nvSpPr>
            <p:cNvPr id="7" name="Rectangle: Rounded Corners 6"/>
            <p:cNvSpPr/>
            <p:nvPr userDrawn="1"/>
          </p:nvSpPr>
          <p:spPr>
            <a:xfrm>
              <a:off x="2200826" y="1402814"/>
              <a:ext cx="8910056" cy="6264077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520212" y="1784336"/>
              <a:ext cx="8271284" cy="4652597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2198478" y="1402730"/>
              <a:ext cx="8910056" cy="6264077"/>
              <a:chOff x="2198478" y="1402730"/>
              <a:chExt cx="8910056" cy="6264077"/>
            </a:xfrm>
          </p:grpSpPr>
          <p:sp>
            <p:nvSpPr>
              <p:cNvPr id="10" name="Freeform: Shape 9"/>
              <p:cNvSpPr/>
              <p:nvPr userDrawn="1"/>
            </p:nvSpPr>
            <p:spPr>
              <a:xfrm>
                <a:off x="2198478" y="6797053"/>
                <a:ext cx="8910056" cy="869754"/>
              </a:xfrm>
              <a:custGeom>
                <a:avLst/>
                <a:gdLst>
                  <a:gd name="connsiteX0" fmla="*/ 0 w 8910056"/>
                  <a:gd name="connsiteY0" fmla="*/ 0 h 869754"/>
                  <a:gd name="connsiteX1" fmla="*/ 8910056 w 8910056"/>
                  <a:gd name="connsiteY1" fmla="*/ 0 h 869754"/>
                  <a:gd name="connsiteX2" fmla="*/ 8910056 w 8910056"/>
                  <a:gd name="connsiteY2" fmla="*/ 589186 h 869754"/>
                  <a:gd name="connsiteX3" fmla="*/ 8629488 w 8910056"/>
                  <a:gd name="connsiteY3" fmla="*/ 869754 h 869754"/>
                  <a:gd name="connsiteX4" fmla="*/ 280568 w 8910056"/>
                  <a:gd name="connsiteY4" fmla="*/ 869754 h 869754"/>
                  <a:gd name="connsiteX5" fmla="*/ 0 w 8910056"/>
                  <a:gd name="connsiteY5" fmla="*/ 589186 h 869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10056" h="869754">
                    <a:moveTo>
                      <a:pt x="0" y="0"/>
                    </a:moveTo>
                    <a:lnTo>
                      <a:pt x="8910056" y="0"/>
                    </a:lnTo>
                    <a:lnTo>
                      <a:pt x="8910056" y="589186"/>
                    </a:lnTo>
                    <a:cubicBezTo>
                      <a:pt x="8910056" y="744139"/>
                      <a:pt x="8784441" y="869754"/>
                      <a:pt x="8629488" y="869754"/>
                    </a:cubicBezTo>
                    <a:lnTo>
                      <a:pt x="280568" y="869754"/>
                    </a:lnTo>
                    <a:cubicBezTo>
                      <a:pt x="125615" y="869754"/>
                      <a:pt x="0" y="744139"/>
                      <a:pt x="0" y="589186"/>
                    </a:cubicBezTo>
                    <a:close/>
                  </a:path>
                </a:pathLst>
              </a:custGeom>
              <a:solidFill>
                <a:srgbClr val="DDDDDD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3048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dole"/>
                  <a:cs typeface="+mn-cs"/>
                </a:endParaRPr>
              </a:p>
            </p:txBody>
          </p:sp>
          <p:sp>
            <p:nvSpPr>
              <p:cNvPr id="11" name="Rectangle: Rounded Corners 10"/>
              <p:cNvSpPr/>
              <p:nvPr userDrawn="1"/>
            </p:nvSpPr>
            <p:spPr>
              <a:xfrm>
                <a:off x="2198478" y="1402730"/>
                <a:ext cx="8910056" cy="6264077"/>
              </a:xfrm>
              <a:prstGeom prst="roundRect">
                <a:avLst>
                  <a:gd name="adj" fmla="val 4479"/>
                </a:avLst>
              </a:prstGeom>
              <a:noFill/>
              <a:ln w="12700"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3048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dole"/>
                  <a:cs typeface="+mn-cs"/>
                </a:endParaRPr>
              </a:p>
            </p:txBody>
          </p:sp>
        </p:grp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7440084" y="1451652"/>
            <a:ext cx="3443817" cy="191354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511334" y="3428471"/>
            <a:ext cx="4680666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2784" y="3574543"/>
            <a:ext cx="3443817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97225" y="1695894"/>
            <a:ext cx="4704000" cy="264127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942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reeform: Shape 4"/>
          <p:cNvSpPr/>
          <p:nvPr userDrawn="1"/>
        </p:nvSpPr>
        <p:spPr>
          <a:xfrm>
            <a:off x="4751917" y="1960199"/>
            <a:ext cx="1221075" cy="1410145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6" name="Freeform: Shape 5"/>
          <p:cNvSpPr/>
          <p:nvPr userDrawn="1"/>
        </p:nvSpPr>
        <p:spPr>
          <a:xfrm>
            <a:off x="4784284" y="2721376"/>
            <a:ext cx="1403775" cy="1412325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7" name="Freeform: Shape 6"/>
          <p:cNvSpPr/>
          <p:nvPr userDrawn="1"/>
        </p:nvSpPr>
        <p:spPr>
          <a:xfrm>
            <a:off x="4751917" y="3484597"/>
            <a:ext cx="1221312" cy="141067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968997" y="2339034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968997" y="4042634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486171" y="3223665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40083" y="1372095"/>
            <a:ext cx="3456517" cy="1101394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40083" y="932536"/>
            <a:ext cx="345651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440083" y="3094930"/>
            <a:ext cx="3456517" cy="1101394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440083" y="2655371"/>
            <a:ext cx="345651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440083" y="4817765"/>
            <a:ext cx="3456517" cy="1101394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7440083" y="4378206"/>
            <a:ext cx="345651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7" name="Straight Connector 65"/>
          <p:cNvCxnSpPr>
            <a:stCxn id="8" idx="3"/>
            <a:endCxn id="12" idx="1"/>
          </p:cNvCxnSpPr>
          <p:nvPr userDrawn="1"/>
        </p:nvCxnSpPr>
        <p:spPr>
          <a:xfrm flipV="1">
            <a:off x="5452305" y="1127980"/>
            <a:ext cx="1987778" cy="1414927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65"/>
          <p:cNvCxnSpPr>
            <a:stCxn id="14" idx="1"/>
          </p:cNvCxnSpPr>
          <p:nvPr userDrawn="1"/>
        </p:nvCxnSpPr>
        <p:spPr>
          <a:xfrm rot="10800000" flipV="1">
            <a:off x="5969481" y="2850815"/>
            <a:ext cx="1470603" cy="577656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65"/>
          <p:cNvCxnSpPr>
            <a:stCxn id="16" idx="1"/>
            <a:endCxn id="9" idx="3"/>
          </p:cNvCxnSpPr>
          <p:nvPr userDrawn="1"/>
        </p:nvCxnSpPr>
        <p:spPr>
          <a:xfrm rot="10800000">
            <a:off x="5452306" y="4246507"/>
            <a:ext cx="1987778" cy="327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2422731"/>
            <a:ext cx="3407833" cy="2012539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540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3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5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8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3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8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55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34" name="Freeform: Shape 33"/>
          <p:cNvSpPr/>
          <p:nvPr userDrawn="1"/>
        </p:nvSpPr>
        <p:spPr>
          <a:xfrm>
            <a:off x="4841863" y="2401054"/>
            <a:ext cx="1221312" cy="1410673"/>
          </a:xfrm>
          <a:custGeom>
            <a:avLst/>
            <a:gdLst>
              <a:gd name="connsiteX0" fmla="*/ 1831968 w 1831968"/>
              <a:gd name="connsiteY0" fmla="*/ 0 h 2115683"/>
              <a:gd name="connsiteX1" fmla="*/ 1831968 w 1831968"/>
              <a:gd name="connsiteY1" fmla="*/ 2115683 h 2115683"/>
              <a:gd name="connsiteX2" fmla="*/ 0 w 1831968"/>
              <a:gd name="connsiteY2" fmla="*/ 1057996 h 2115683"/>
              <a:gd name="connsiteX3" fmla="*/ 54070 w 1831968"/>
              <a:gd name="connsiteY3" fmla="*/ 968994 h 2115683"/>
              <a:gd name="connsiteX4" fmla="*/ 1655915 w 1831968"/>
              <a:gd name="connsiteY4" fmla="*/ 8890 h 2115683"/>
              <a:gd name="connsiteX5" fmla="*/ 1831968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1831968" y="0"/>
                </a:moveTo>
                <a:lnTo>
                  <a:pt x="1831968" y="2115683"/>
                </a:lnTo>
                <a:lnTo>
                  <a:pt x="0" y="1057996"/>
                </a:lnTo>
                <a:lnTo>
                  <a:pt x="54070" y="968994"/>
                </a:lnTo>
                <a:cubicBezTo>
                  <a:pt x="410448" y="441485"/>
                  <a:pt x="989253" y="76593"/>
                  <a:pt x="1655915" y="8890"/>
                </a:cubicBezTo>
                <a:lnTo>
                  <a:pt x="183196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5" name="Freeform: Shape 34"/>
          <p:cNvSpPr/>
          <p:nvPr userDrawn="1"/>
        </p:nvSpPr>
        <p:spPr>
          <a:xfrm>
            <a:off x="6128824" y="2401054"/>
            <a:ext cx="1221075" cy="1410145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6" name="Freeform: Shape 35"/>
          <p:cNvSpPr/>
          <p:nvPr userDrawn="1"/>
        </p:nvSpPr>
        <p:spPr>
          <a:xfrm>
            <a:off x="6161192" y="3162231"/>
            <a:ext cx="1403775" cy="1412325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7" name="Freeform: Shape 36"/>
          <p:cNvSpPr/>
          <p:nvPr userDrawn="1"/>
        </p:nvSpPr>
        <p:spPr>
          <a:xfrm>
            <a:off x="4627033" y="3162622"/>
            <a:ext cx="1402860" cy="1411543"/>
          </a:xfrm>
          <a:custGeom>
            <a:avLst/>
            <a:gdLst>
              <a:gd name="connsiteX0" fmla="*/ 271103 w 2104290"/>
              <a:gd name="connsiteY0" fmla="*/ 0 h 2116988"/>
              <a:gd name="connsiteX1" fmla="*/ 2104290 w 2104290"/>
              <a:gd name="connsiteY1" fmla="*/ 1058391 h 2116988"/>
              <a:gd name="connsiteX2" fmla="*/ 270747 w 2104290"/>
              <a:gd name="connsiteY2" fmla="*/ 2116988 h 2116988"/>
              <a:gd name="connsiteX3" fmla="*/ 265944 w 2104290"/>
              <a:gd name="connsiteY3" fmla="*/ 2109082 h 2116988"/>
              <a:gd name="connsiteX4" fmla="*/ 0 w 2104290"/>
              <a:gd name="connsiteY4" fmla="*/ 1058787 h 2116988"/>
              <a:gd name="connsiteX5" fmla="*/ 265944 w 2104290"/>
              <a:gd name="connsiteY5" fmla="*/ 8492 h 2116988"/>
              <a:gd name="connsiteX6" fmla="*/ 271103 w 2104290"/>
              <a:gd name="connsiteY6" fmla="*/ 0 h 211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4290" h="2116988">
                <a:moveTo>
                  <a:pt x="271103" y="0"/>
                </a:moveTo>
                <a:lnTo>
                  <a:pt x="2104290" y="1058391"/>
                </a:lnTo>
                <a:lnTo>
                  <a:pt x="270747" y="2116988"/>
                </a:lnTo>
                <a:lnTo>
                  <a:pt x="265944" y="2109082"/>
                </a:lnTo>
                <a:cubicBezTo>
                  <a:pt x="96340" y="1796868"/>
                  <a:pt x="0" y="1439078"/>
                  <a:pt x="0" y="1058787"/>
                </a:cubicBezTo>
                <a:cubicBezTo>
                  <a:pt x="0" y="678496"/>
                  <a:pt x="96340" y="320706"/>
                  <a:pt x="265944" y="8492"/>
                </a:cubicBezTo>
                <a:lnTo>
                  <a:pt x="2711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8" name="Freeform: Shape 37"/>
          <p:cNvSpPr/>
          <p:nvPr userDrawn="1"/>
        </p:nvSpPr>
        <p:spPr>
          <a:xfrm>
            <a:off x="4841626" y="3924925"/>
            <a:ext cx="1221549" cy="1411201"/>
          </a:xfrm>
          <a:custGeom>
            <a:avLst/>
            <a:gdLst>
              <a:gd name="connsiteX0" fmla="*/ 1832324 w 1832324"/>
              <a:gd name="connsiteY0" fmla="*/ 0 h 2116475"/>
              <a:gd name="connsiteX1" fmla="*/ 1832324 w 1832324"/>
              <a:gd name="connsiteY1" fmla="*/ 2116475 h 2116475"/>
              <a:gd name="connsiteX2" fmla="*/ 1656271 w 1832324"/>
              <a:gd name="connsiteY2" fmla="*/ 2107585 h 2116475"/>
              <a:gd name="connsiteX3" fmla="*/ 54426 w 1832324"/>
              <a:gd name="connsiteY3" fmla="*/ 1147481 h 2116475"/>
              <a:gd name="connsiteX4" fmla="*/ 0 w 1832324"/>
              <a:gd name="connsiteY4" fmla="*/ 1057893 h 2116475"/>
              <a:gd name="connsiteX5" fmla="*/ 1832324 w 1832324"/>
              <a:gd name="connsiteY5" fmla="*/ 0 h 211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2324" h="2116475">
                <a:moveTo>
                  <a:pt x="1832324" y="0"/>
                </a:moveTo>
                <a:lnTo>
                  <a:pt x="1832324" y="2116475"/>
                </a:lnTo>
                <a:lnTo>
                  <a:pt x="1656271" y="2107585"/>
                </a:lnTo>
                <a:cubicBezTo>
                  <a:pt x="989609" y="2039882"/>
                  <a:pt x="410804" y="1674991"/>
                  <a:pt x="54426" y="1147481"/>
                </a:cubicBezTo>
                <a:lnTo>
                  <a:pt x="0" y="1057893"/>
                </a:lnTo>
                <a:lnTo>
                  <a:pt x="1832324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9" name="Freeform: Shape 38"/>
          <p:cNvSpPr/>
          <p:nvPr userDrawn="1"/>
        </p:nvSpPr>
        <p:spPr>
          <a:xfrm>
            <a:off x="6128825" y="3925453"/>
            <a:ext cx="1221312" cy="141067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345905" y="2779889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366484" y="2779889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345905" y="4483489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5366484" y="4483489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863079" y="3664520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45988" y="3664520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011551" y="2365779"/>
            <a:ext cx="3244883" cy="745688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011551" y="1926220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011551" y="3746469"/>
            <a:ext cx="3244883" cy="745688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011551" y="3306910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11551" y="5116934"/>
            <a:ext cx="3244883" cy="745688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011551" y="4677375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39454" y="2365779"/>
            <a:ext cx="3244883" cy="745688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39454" y="1926220"/>
            <a:ext cx="3244883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39454" y="3746469"/>
            <a:ext cx="3244883" cy="745688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939454" y="3306910"/>
            <a:ext cx="3244883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939454" y="5116934"/>
            <a:ext cx="3244883" cy="745688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39454" y="4677375"/>
            <a:ext cx="3244883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66" name="Straight Connector 65"/>
          <p:cNvCxnSpPr>
            <a:stCxn id="41" idx="0"/>
            <a:endCxn id="50" idx="1"/>
          </p:cNvCxnSpPr>
          <p:nvPr userDrawn="1"/>
        </p:nvCxnSpPr>
        <p:spPr>
          <a:xfrm rot="5400000" flipH="1" flipV="1">
            <a:off x="6970442" y="1738781"/>
            <a:ext cx="658226" cy="1423992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5"/>
          <p:cNvCxnSpPr>
            <a:stCxn id="42" idx="0"/>
            <a:endCxn id="60" idx="3"/>
          </p:cNvCxnSpPr>
          <p:nvPr userDrawn="1"/>
        </p:nvCxnSpPr>
        <p:spPr>
          <a:xfrm rot="16200000" flipV="1">
            <a:off x="4567124" y="1738876"/>
            <a:ext cx="658226" cy="1423801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5"/>
          <p:cNvCxnSpPr>
            <a:stCxn id="48" idx="1"/>
            <a:endCxn id="62" idx="3"/>
          </p:cNvCxnSpPr>
          <p:nvPr userDrawn="1"/>
        </p:nvCxnSpPr>
        <p:spPr>
          <a:xfrm rot="10800000">
            <a:off x="4184338" y="3502355"/>
            <a:ext cx="661651" cy="366040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5"/>
          <p:cNvCxnSpPr>
            <a:stCxn id="56" idx="1"/>
            <a:endCxn id="47" idx="3"/>
          </p:cNvCxnSpPr>
          <p:nvPr userDrawn="1"/>
        </p:nvCxnSpPr>
        <p:spPr>
          <a:xfrm rot="10800000" flipV="1">
            <a:off x="7346389" y="3502353"/>
            <a:ext cx="665163" cy="366040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5"/>
          <p:cNvCxnSpPr>
            <a:stCxn id="58" idx="1"/>
            <a:endCxn id="45" idx="3"/>
          </p:cNvCxnSpPr>
          <p:nvPr userDrawn="1"/>
        </p:nvCxnSpPr>
        <p:spPr>
          <a:xfrm rot="10800000">
            <a:off x="6829214" y="4687362"/>
            <a:ext cx="1182338" cy="185457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65"/>
          <p:cNvCxnSpPr>
            <a:stCxn id="64" idx="3"/>
            <a:endCxn id="46" idx="1"/>
          </p:cNvCxnSpPr>
          <p:nvPr userDrawn="1"/>
        </p:nvCxnSpPr>
        <p:spPr>
          <a:xfrm flipV="1">
            <a:off x="4184337" y="4687362"/>
            <a:ext cx="1182147" cy="185457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2015067" y="1528923"/>
            <a:ext cx="8161867" cy="29368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039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05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8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3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8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55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605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55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73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78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8300"/>
                            </p:stCondLst>
                            <p:childTnLst>
                              <p:par>
                                <p:cTn id="171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9050"/>
                            </p:stCondLst>
                            <p:childTnLst>
                              <p:par>
                                <p:cTn id="1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955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50"/>
                            </p:stCondLst>
                            <p:childTnLst>
                              <p:par>
                                <p:cTn id="183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8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13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1800"/>
                            </p:stCondLst>
                            <p:childTnLst>
                              <p:par>
                                <p:cTn id="195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2550"/>
                            </p:stCondLst>
                            <p:childTnLst>
                              <p:par>
                                <p:cTn id="19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305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1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/>
      <p:bldP spid="8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/>
          <p:cNvSpPr/>
          <p:nvPr userDrawn="1"/>
        </p:nvSpPr>
        <p:spPr>
          <a:xfrm>
            <a:off x="4630349" y="2397605"/>
            <a:ext cx="1432827" cy="1433048"/>
          </a:xfrm>
          <a:custGeom>
            <a:avLst/>
            <a:gdLst>
              <a:gd name="connsiteX0" fmla="*/ 2149241 w 2149241"/>
              <a:gd name="connsiteY0" fmla="*/ 0 h 2149241"/>
              <a:gd name="connsiteX1" fmla="*/ 2149241 w 2149241"/>
              <a:gd name="connsiteY1" fmla="*/ 2149241 h 2149241"/>
              <a:gd name="connsiteX2" fmla="*/ 0 w 2149241"/>
              <a:gd name="connsiteY2" fmla="*/ 2149241 h 2149241"/>
              <a:gd name="connsiteX3" fmla="*/ 8877 w 2149241"/>
              <a:gd name="connsiteY3" fmla="*/ 1973442 h 2149241"/>
              <a:gd name="connsiteX4" fmla="*/ 1973442 w 2149241"/>
              <a:gd name="connsiteY4" fmla="*/ 8877 h 2149241"/>
              <a:gd name="connsiteX5" fmla="*/ 2149241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2149241" y="0"/>
                </a:moveTo>
                <a:lnTo>
                  <a:pt x="2149241" y="2149241"/>
                </a:lnTo>
                <a:lnTo>
                  <a:pt x="0" y="2149241"/>
                </a:lnTo>
                <a:lnTo>
                  <a:pt x="8877" y="1973442"/>
                </a:lnTo>
                <a:cubicBezTo>
                  <a:pt x="114075" y="937583"/>
                  <a:pt x="937583" y="114075"/>
                  <a:pt x="1973442" y="8877"/>
                </a:cubicBezTo>
                <a:lnTo>
                  <a:pt x="2149241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1" name="Freeform: Shape 20"/>
          <p:cNvSpPr/>
          <p:nvPr userDrawn="1"/>
        </p:nvSpPr>
        <p:spPr>
          <a:xfrm>
            <a:off x="6128826" y="2397605"/>
            <a:ext cx="1432827" cy="1433048"/>
          </a:xfrm>
          <a:custGeom>
            <a:avLst/>
            <a:gdLst>
              <a:gd name="connsiteX0" fmla="*/ 0 w 2149241"/>
              <a:gd name="connsiteY0" fmla="*/ 0 h 2149241"/>
              <a:gd name="connsiteX1" fmla="*/ 175799 w 2149241"/>
              <a:gd name="connsiteY1" fmla="*/ 8877 h 2149241"/>
              <a:gd name="connsiteX2" fmla="*/ 2140364 w 2149241"/>
              <a:gd name="connsiteY2" fmla="*/ 1973442 h 2149241"/>
              <a:gd name="connsiteX3" fmla="*/ 2149241 w 2149241"/>
              <a:gd name="connsiteY3" fmla="*/ 2149241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175799" y="8877"/>
                </a:lnTo>
                <a:cubicBezTo>
                  <a:pt x="1211658" y="114075"/>
                  <a:pt x="2035166" y="937583"/>
                  <a:pt x="2140364" y="1973442"/>
                </a:cubicBezTo>
                <a:lnTo>
                  <a:pt x="2149241" y="2149241"/>
                </a:ln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7" name="Freeform: Shape 16"/>
          <p:cNvSpPr/>
          <p:nvPr userDrawn="1"/>
        </p:nvSpPr>
        <p:spPr>
          <a:xfrm>
            <a:off x="4630349" y="3896313"/>
            <a:ext cx="1432827" cy="1433048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9241 w 2149241"/>
              <a:gd name="connsiteY2" fmla="*/ 2149241 h 2149241"/>
              <a:gd name="connsiteX3" fmla="*/ 1973442 w 2149241"/>
              <a:gd name="connsiteY3" fmla="*/ 2140364 h 2149241"/>
              <a:gd name="connsiteX4" fmla="*/ 8877 w 2149241"/>
              <a:gd name="connsiteY4" fmla="*/ 175799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9241" y="2149241"/>
                </a:lnTo>
                <a:lnTo>
                  <a:pt x="1973442" y="2140364"/>
                </a:lnTo>
                <a:cubicBezTo>
                  <a:pt x="937583" y="2035167"/>
                  <a:pt x="114075" y="1211659"/>
                  <a:pt x="8877" y="17579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6" name="Freeform: Shape 15"/>
          <p:cNvSpPr/>
          <p:nvPr userDrawn="1"/>
        </p:nvSpPr>
        <p:spPr>
          <a:xfrm>
            <a:off x="6128826" y="3896313"/>
            <a:ext cx="1432827" cy="1433048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0364 w 2149241"/>
              <a:gd name="connsiteY2" fmla="*/ 175799 h 2149241"/>
              <a:gd name="connsiteX3" fmla="*/ 175799 w 2149241"/>
              <a:gd name="connsiteY3" fmla="*/ 2140364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0364" y="175799"/>
                </a:lnTo>
                <a:cubicBezTo>
                  <a:pt x="2035166" y="1211659"/>
                  <a:pt x="1211658" y="2035167"/>
                  <a:pt x="175799" y="2140364"/>
                </a:cubicBez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492783" y="3009435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011551" y="2532483"/>
            <a:ext cx="3244883" cy="118748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011551" y="2092924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492783" y="4270604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011551" y="4412180"/>
            <a:ext cx="3244883" cy="118748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011551" y="3972622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178915" y="4270604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50466" y="4412180"/>
            <a:ext cx="3244883" cy="1187483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950466" y="3972622"/>
            <a:ext cx="3244883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5178915" y="3009435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50466" y="2554140"/>
            <a:ext cx="3244883" cy="1187483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950466" y="2114582"/>
            <a:ext cx="3244883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2015067" y="1528923"/>
            <a:ext cx="8161867" cy="29368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495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8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3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8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50"/>
                            </p:stCondLst>
                            <p:childTnLst>
                              <p:par>
                                <p:cTn id="1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55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1" grpId="0" animBg="1"/>
      <p:bldP spid="21" grpId="1" animBg="1"/>
      <p:bldP spid="17" grpId="0" animBg="1"/>
      <p:bldP spid="17" grpId="1" animBg="1"/>
      <p:bldP spid="16" grpId="0" animBg="1"/>
      <p:bldP spid="16" grpId="1" animBg="1"/>
      <p:bldP spid="28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751917" y="1270212"/>
            <a:ext cx="2478877" cy="6041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44008" y="1355154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751917" y="2518180"/>
            <a:ext cx="2478877" cy="6041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844008" y="2603121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751917" y="3766147"/>
            <a:ext cx="2478877" cy="6041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44008" y="3851088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751917" y="5015173"/>
            <a:ext cx="2478877" cy="6041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44008" y="5100115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651717" y="1035909"/>
            <a:ext cx="3244883" cy="1008714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651717" y="2283876"/>
            <a:ext cx="3244883" cy="1008714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651717" y="3532087"/>
            <a:ext cx="3244883" cy="1008714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651717" y="4780298"/>
            <a:ext cx="3244883" cy="1008714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2422731"/>
            <a:ext cx="340783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32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751917" y="1126592"/>
            <a:ext cx="2478877" cy="6041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44008" y="1211533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651717" y="932536"/>
            <a:ext cx="3244883" cy="909460"/>
          </a:xfrm>
        </p:spPr>
        <p:txBody>
          <a:bodyPr anchor="ctr"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2422731"/>
            <a:ext cx="340783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751917" y="2147459"/>
            <a:ext cx="2478877" cy="6041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844008" y="2232400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651717" y="1953403"/>
            <a:ext cx="3244883" cy="909460"/>
          </a:xfrm>
        </p:spPr>
        <p:txBody>
          <a:bodyPr anchor="ctr"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4751917" y="3168326"/>
            <a:ext cx="2478877" cy="6041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44008" y="3253267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651717" y="2974270"/>
            <a:ext cx="3244883" cy="909460"/>
          </a:xfrm>
        </p:spPr>
        <p:txBody>
          <a:bodyPr anchor="ctr"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4751917" y="4189193"/>
            <a:ext cx="2478877" cy="6041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44008" y="4274134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651717" y="3995136"/>
            <a:ext cx="3244883" cy="909460"/>
          </a:xfrm>
        </p:spPr>
        <p:txBody>
          <a:bodyPr anchor="ctr"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4751917" y="5210060"/>
            <a:ext cx="2478877" cy="6041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844008" y="5295001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651717" y="5016004"/>
            <a:ext cx="3244883" cy="909460"/>
          </a:xfrm>
        </p:spPr>
        <p:txBody>
          <a:bodyPr anchor="ctr"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84807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3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996142" y="1503065"/>
            <a:ext cx="1887008" cy="18872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3977217" y="3466578"/>
            <a:ext cx="1887008" cy="18872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015067" y="3466578"/>
            <a:ext cx="1887008" cy="18872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440084" y="1451652"/>
            <a:ext cx="3443817" cy="191354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2784" y="3574543"/>
            <a:ext cx="3443817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996142" y="2242841"/>
            <a:ext cx="18870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15067" y="4206355"/>
            <a:ext cx="18870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3977217" y="4206355"/>
            <a:ext cx="18870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659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015067" y="1283957"/>
            <a:ext cx="1887008" cy="18872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3977217" y="1760281"/>
            <a:ext cx="1887008" cy="18872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015067" y="3247471"/>
            <a:ext cx="1887008" cy="18872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977217" y="3723795"/>
            <a:ext cx="1887008" cy="18872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440084" y="1451652"/>
            <a:ext cx="3443817" cy="191354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2784" y="3574543"/>
            <a:ext cx="3443817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015067" y="2023734"/>
            <a:ext cx="18870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15067" y="3987248"/>
            <a:ext cx="18870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3977217" y="2500057"/>
            <a:ext cx="18870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977217" y="4463571"/>
            <a:ext cx="18870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760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5154637" y="2154417"/>
            <a:ext cx="720000" cy="1968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5154637" y="2485380"/>
            <a:ext cx="480000" cy="1968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5154637" y="2816343"/>
            <a:ext cx="240000" cy="1968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3" name="Text Placeholder 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932318" y="2065459"/>
            <a:ext cx="198422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690201" y="2400656"/>
            <a:ext cx="198422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455856" y="2735853"/>
            <a:ext cx="198422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8206154" y="2180503"/>
            <a:ext cx="2690446" cy="249699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935567" y="2422731"/>
            <a:ext cx="301685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Freeform: Shape 31"/>
          <p:cNvSpPr/>
          <p:nvPr userDrawn="1"/>
        </p:nvSpPr>
        <p:spPr>
          <a:xfrm>
            <a:off x="4351867" y="1775100"/>
            <a:ext cx="1425527" cy="3306743"/>
          </a:xfrm>
          <a:custGeom>
            <a:avLst/>
            <a:gdLst>
              <a:gd name="connsiteX0" fmla="*/ 1069144 w 2138290"/>
              <a:gd name="connsiteY0" fmla="*/ 3116480 h 4959349"/>
              <a:gd name="connsiteX1" fmla="*/ 295421 w 2138290"/>
              <a:gd name="connsiteY1" fmla="*/ 3890203 h 4959349"/>
              <a:gd name="connsiteX2" fmla="*/ 1069144 w 2138290"/>
              <a:gd name="connsiteY2" fmla="*/ 4663926 h 4959349"/>
              <a:gd name="connsiteX3" fmla="*/ 1842867 w 2138290"/>
              <a:gd name="connsiteY3" fmla="*/ 3890203 h 4959349"/>
              <a:gd name="connsiteX4" fmla="*/ 1069144 w 2138290"/>
              <a:gd name="connsiteY4" fmla="*/ 3116480 h 4959349"/>
              <a:gd name="connsiteX5" fmla="*/ 921434 w 2138290"/>
              <a:gd name="connsiteY5" fmla="*/ 0 h 4959349"/>
              <a:gd name="connsiteX6" fmla="*/ 1216856 w 2138290"/>
              <a:gd name="connsiteY6" fmla="*/ 0 h 4959349"/>
              <a:gd name="connsiteX7" fmla="*/ 1216856 w 2138290"/>
              <a:gd name="connsiteY7" fmla="*/ 2835950 h 4959349"/>
              <a:gd name="connsiteX8" fmla="*/ 1284615 w 2138290"/>
              <a:gd name="connsiteY8" fmla="*/ 2842780 h 4959349"/>
              <a:gd name="connsiteX9" fmla="*/ 2138290 w 2138290"/>
              <a:gd name="connsiteY9" fmla="*/ 3890204 h 4959349"/>
              <a:gd name="connsiteX10" fmla="*/ 1069145 w 2138290"/>
              <a:gd name="connsiteY10" fmla="*/ 4959349 h 4959349"/>
              <a:gd name="connsiteX11" fmla="*/ 0 w 2138290"/>
              <a:gd name="connsiteY11" fmla="*/ 3890204 h 4959349"/>
              <a:gd name="connsiteX12" fmla="*/ 853675 w 2138290"/>
              <a:gd name="connsiteY12" fmla="*/ 2842780 h 4959349"/>
              <a:gd name="connsiteX13" fmla="*/ 921434 w 2138290"/>
              <a:gd name="connsiteY13" fmla="*/ 2835950 h 495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38290" h="4959349">
                <a:moveTo>
                  <a:pt x="1069144" y="3116480"/>
                </a:moveTo>
                <a:cubicBezTo>
                  <a:pt x="641829" y="3116480"/>
                  <a:pt x="295421" y="3462888"/>
                  <a:pt x="295421" y="3890203"/>
                </a:cubicBezTo>
                <a:cubicBezTo>
                  <a:pt x="295421" y="4317518"/>
                  <a:pt x="641829" y="4663926"/>
                  <a:pt x="1069144" y="4663926"/>
                </a:cubicBezTo>
                <a:cubicBezTo>
                  <a:pt x="1496459" y="4663926"/>
                  <a:pt x="1842867" y="4317518"/>
                  <a:pt x="1842867" y="3890203"/>
                </a:cubicBezTo>
                <a:cubicBezTo>
                  <a:pt x="1842867" y="3462888"/>
                  <a:pt x="1496459" y="3116480"/>
                  <a:pt x="1069144" y="3116480"/>
                </a:cubicBezTo>
                <a:close/>
                <a:moveTo>
                  <a:pt x="921434" y="0"/>
                </a:moveTo>
                <a:lnTo>
                  <a:pt x="1216856" y="0"/>
                </a:lnTo>
                <a:lnTo>
                  <a:pt x="1216856" y="2835950"/>
                </a:lnTo>
                <a:lnTo>
                  <a:pt x="1284615" y="2842780"/>
                </a:lnTo>
                <a:cubicBezTo>
                  <a:pt x="1771806" y="2942474"/>
                  <a:pt x="2138290" y="3373541"/>
                  <a:pt x="2138290" y="3890204"/>
                </a:cubicBezTo>
                <a:cubicBezTo>
                  <a:pt x="2138290" y="4480676"/>
                  <a:pt x="1659617" y="4959349"/>
                  <a:pt x="1069145" y="4959349"/>
                </a:cubicBezTo>
                <a:cubicBezTo>
                  <a:pt x="478673" y="4959349"/>
                  <a:pt x="0" y="4480676"/>
                  <a:pt x="0" y="3890204"/>
                </a:cubicBezTo>
                <a:cubicBezTo>
                  <a:pt x="0" y="3373541"/>
                  <a:pt x="366484" y="2942474"/>
                  <a:pt x="853675" y="2842780"/>
                </a:cubicBezTo>
                <a:lnTo>
                  <a:pt x="921434" y="283595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23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8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8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3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2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Diamond 4"/>
          <p:cNvSpPr/>
          <p:nvPr userDrawn="1"/>
        </p:nvSpPr>
        <p:spPr>
          <a:xfrm>
            <a:off x="2624667" y="2392958"/>
            <a:ext cx="851505" cy="851637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3095103" y="1771058"/>
            <a:ext cx="164336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9188607" y="1771059"/>
            <a:ext cx="164336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2660381" y="3342005"/>
            <a:ext cx="1541138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4488576" y="3450674"/>
            <a:ext cx="1541138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6551343" y="3342005"/>
            <a:ext cx="1541138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4931245" y="1877900"/>
            <a:ext cx="164336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7101213" y="1877901"/>
            <a:ext cx="164336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4667937"/>
            <a:ext cx="3816350" cy="1365547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052646" y="4792874"/>
            <a:ext cx="5124287" cy="110930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3923696" y="2605867"/>
            <a:ext cx="425753" cy="42581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" name="Diamond 8"/>
          <p:cNvSpPr/>
          <p:nvPr userDrawn="1"/>
        </p:nvSpPr>
        <p:spPr>
          <a:xfrm>
            <a:off x="4796972" y="2605867"/>
            <a:ext cx="425753" cy="425818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6" name="Diamond 5"/>
          <p:cNvSpPr/>
          <p:nvPr userDrawn="1"/>
        </p:nvSpPr>
        <p:spPr>
          <a:xfrm>
            <a:off x="5670248" y="2392958"/>
            <a:ext cx="851505" cy="851637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0" name="Diamond 9"/>
          <p:cNvSpPr/>
          <p:nvPr userDrawn="1"/>
        </p:nvSpPr>
        <p:spPr>
          <a:xfrm>
            <a:off x="6969276" y="2605867"/>
            <a:ext cx="425753" cy="42581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1" name="Diamond 10"/>
          <p:cNvSpPr/>
          <p:nvPr userDrawn="1"/>
        </p:nvSpPr>
        <p:spPr>
          <a:xfrm>
            <a:off x="7842552" y="2605867"/>
            <a:ext cx="425753" cy="425818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7" name="Diamond 6"/>
          <p:cNvSpPr/>
          <p:nvPr userDrawn="1"/>
        </p:nvSpPr>
        <p:spPr>
          <a:xfrm>
            <a:off x="8715829" y="2392958"/>
            <a:ext cx="851505" cy="85163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19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10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1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6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6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100"/>
                            </p:stCondLst>
                            <p:childTnLst>
                              <p:par>
                                <p:cTn id="3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1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6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6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100"/>
                            </p:stCondLst>
                            <p:childTnLst>
                              <p:par>
                                <p:cTn id="6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1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6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6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1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1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60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7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8" grpId="1" animBg="1"/>
      <p:bldP spid="9" grpId="0" animBg="1"/>
      <p:bldP spid="9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7" grpId="0" animBg="1"/>
      <p:bldP spid="7" grpId="1" animBg="1"/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Diamond 5"/>
          <p:cNvSpPr/>
          <p:nvPr userDrawn="1"/>
        </p:nvSpPr>
        <p:spPr>
          <a:xfrm>
            <a:off x="1403385" y="2881325"/>
            <a:ext cx="1567543" cy="156778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5" name="Diamond 4"/>
          <p:cNvSpPr/>
          <p:nvPr userDrawn="1"/>
        </p:nvSpPr>
        <p:spPr>
          <a:xfrm>
            <a:off x="1403385" y="3045845"/>
            <a:ext cx="1567543" cy="156778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7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521936" y="3625864"/>
            <a:ext cx="1330439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Diamond 9"/>
          <p:cNvSpPr/>
          <p:nvPr userDrawn="1"/>
        </p:nvSpPr>
        <p:spPr>
          <a:xfrm rot="10800000">
            <a:off x="3363882" y="3210365"/>
            <a:ext cx="1567543" cy="156778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1" name="Diamond 10"/>
          <p:cNvSpPr/>
          <p:nvPr userDrawn="1"/>
        </p:nvSpPr>
        <p:spPr>
          <a:xfrm rot="10800000">
            <a:off x="3363882" y="3045845"/>
            <a:ext cx="1567543" cy="156778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2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482433" y="3625864"/>
            <a:ext cx="1330439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35568" y="1734010"/>
            <a:ext cx="2478877" cy="1016624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920363" y="4908840"/>
            <a:ext cx="2478877" cy="1016624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Diamond 14"/>
          <p:cNvSpPr/>
          <p:nvPr userDrawn="1"/>
        </p:nvSpPr>
        <p:spPr>
          <a:xfrm>
            <a:off x="5324379" y="2881325"/>
            <a:ext cx="1567543" cy="156778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6" name="Diamond 15"/>
          <p:cNvSpPr/>
          <p:nvPr userDrawn="1"/>
        </p:nvSpPr>
        <p:spPr>
          <a:xfrm>
            <a:off x="5324379" y="3045845"/>
            <a:ext cx="1567543" cy="156778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442931" y="3625864"/>
            <a:ext cx="1330439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844412" y="1734010"/>
            <a:ext cx="2478877" cy="1016624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10800000">
            <a:off x="7284877" y="3210365"/>
            <a:ext cx="1567543" cy="156778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0" name="Diamond 19"/>
          <p:cNvSpPr/>
          <p:nvPr userDrawn="1"/>
        </p:nvSpPr>
        <p:spPr>
          <a:xfrm rot="10800000">
            <a:off x="7284877" y="3045845"/>
            <a:ext cx="1567543" cy="156778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403428" y="3625864"/>
            <a:ext cx="1330439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829295" y="4908840"/>
            <a:ext cx="2478877" cy="1016624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Diamond 22"/>
          <p:cNvSpPr/>
          <p:nvPr userDrawn="1"/>
        </p:nvSpPr>
        <p:spPr>
          <a:xfrm>
            <a:off x="9245374" y="2881325"/>
            <a:ext cx="1567543" cy="156778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4" name="Diamond 23"/>
          <p:cNvSpPr/>
          <p:nvPr userDrawn="1"/>
        </p:nvSpPr>
        <p:spPr>
          <a:xfrm>
            <a:off x="9245374" y="3045845"/>
            <a:ext cx="1567543" cy="156778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9363925" y="3625864"/>
            <a:ext cx="1330439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789706" y="1734010"/>
            <a:ext cx="2478877" cy="1016624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88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3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3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0" grpId="1" animBg="1"/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5" grpId="1" animBg="1"/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2818776"/>
            <a:ext cx="12192000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 userDrawn="1"/>
        </p:nvSpPr>
        <p:spPr>
          <a:xfrm>
            <a:off x="2624667" y="2392958"/>
            <a:ext cx="851505" cy="851637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3095103" y="1771058"/>
            <a:ext cx="164336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9188607" y="1771059"/>
            <a:ext cx="164336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2660381" y="3342005"/>
            <a:ext cx="1541138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4488576" y="3450674"/>
            <a:ext cx="1541138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6551343" y="3342005"/>
            <a:ext cx="1541138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4931245" y="1877900"/>
            <a:ext cx="164336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7101213" y="1877901"/>
            <a:ext cx="164336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4667937"/>
            <a:ext cx="3816350" cy="1365547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052646" y="4792874"/>
            <a:ext cx="5124287" cy="110930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3923696" y="2605867"/>
            <a:ext cx="425753" cy="425818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" name="Diamond 8"/>
          <p:cNvSpPr/>
          <p:nvPr userDrawn="1"/>
        </p:nvSpPr>
        <p:spPr>
          <a:xfrm>
            <a:off x="4796972" y="2605867"/>
            <a:ext cx="425753" cy="425818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6" name="Diamond 5"/>
          <p:cNvSpPr/>
          <p:nvPr userDrawn="1"/>
        </p:nvSpPr>
        <p:spPr>
          <a:xfrm>
            <a:off x="5670248" y="2392958"/>
            <a:ext cx="851505" cy="851637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0" name="Diamond 9"/>
          <p:cNvSpPr/>
          <p:nvPr userDrawn="1"/>
        </p:nvSpPr>
        <p:spPr>
          <a:xfrm>
            <a:off x="6969276" y="2605867"/>
            <a:ext cx="425753" cy="425818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1" name="Diamond 10"/>
          <p:cNvSpPr/>
          <p:nvPr userDrawn="1"/>
        </p:nvSpPr>
        <p:spPr>
          <a:xfrm>
            <a:off x="7842552" y="2605867"/>
            <a:ext cx="425753" cy="425818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7" name="Diamond 6"/>
          <p:cNvSpPr/>
          <p:nvPr userDrawn="1"/>
        </p:nvSpPr>
        <p:spPr>
          <a:xfrm>
            <a:off x="8715829" y="2392958"/>
            <a:ext cx="851505" cy="851637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446433" y="6411940"/>
            <a:ext cx="4521200" cy="365125"/>
          </a:xfrm>
        </p:spPr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171767" y="5919158"/>
            <a:ext cx="812800" cy="67534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/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91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250"/>
                            </p:stCondLst>
                            <p:childTnLst>
                              <p:par>
                                <p:cTn id="8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2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7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35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8" grpId="1" animBg="1"/>
      <p:bldP spid="9" grpId="0" animBg="1"/>
      <p:bldP spid="9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7" grpId="0" animBg="1"/>
      <p:bldP spid="7" grpId="1" animBg="1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 userDrawn="1"/>
        </p:nvSpPr>
        <p:spPr>
          <a:xfrm rot="10800000">
            <a:off x="7440084" y="2504520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5568" y="932536"/>
            <a:ext cx="3407833" cy="499292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4678026" y="3355097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cxnSp>
        <p:nvCxnSpPr>
          <p:cNvPr id="7" name="Straight Connector 6"/>
          <p:cNvCxnSpPr>
            <a:stCxn id="6" idx="6"/>
            <a:endCxn id="8" idx="2"/>
          </p:cNvCxnSpPr>
          <p:nvPr userDrawn="1"/>
        </p:nvCxnSpPr>
        <p:spPr>
          <a:xfrm>
            <a:off x="4825808" y="3429000"/>
            <a:ext cx="3779823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8605631" y="3355097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532175" y="2589461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40084" y="3575038"/>
            <a:ext cx="2478877" cy="235042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6" name="Straight Connector 15"/>
          <p:cNvCxnSpPr>
            <a:stCxn id="8" idx="6"/>
          </p:cNvCxnSpPr>
          <p:nvPr userDrawn="1"/>
        </p:nvCxnSpPr>
        <p:spPr>
          <a:xfrm>
            <a:off x="8753413" y="3429000"/>
            <a:ext cx="3438587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4751917" y="932535"/>
            <a:ext cx="5160433" cy="1386583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533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5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5" grpId="0" animBg="1"/>
      <p:bldP spid="6" grpId="0" animBg="1"/>
      <p:bldP spid="8" grpId="0" animBg="1"/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4233" y="3428471"/>
            <a:ext cx="209793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2093706" y="3354568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935567" y="2504520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027658" y="2589461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35568" y="3575038"/>
            <a:ext cx="2478877" cy="235042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2241488" y="3428471"/>
            <a:ext cx="378062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6022109" y="3354568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5" name="Freeform: Shape 24"/>
          <p:cNvSpPr/>
          <p:nvPr userDrawn="1"/>
        </p:nvSpPr>
        <p:spPr>
          <a:xfrm>
            <a:off x="4856562" y="3621586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948653" y="3856605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53386" y="944535"/>
            <a:ext cx="2478877" cy="2350427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  <a:endCxn id="38" idx="2"/>
          </p:cNvCxnSpPr>
          <p:nvPr userDrawn="1"/>
        </p:nvCxnSpPr>
        <p:spPr>
          <a:xfrm>
            <a:off x="6169891" y="3428471"/>
            <a:ext cx="3776387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9946278" y="3354568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8771205" y="2504520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863296" y="2589461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762510" y="3575038"/>
            <a:ext cx="2478877" cy="235042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10094060" y="3428471"/>
            <a:ext cx="210191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34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7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40" grpId="0" animBg="1"/>
      <p:bldP spid="40" grpId="1" animBg="1"/>
      <p:bldP spid="4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4233" y="3428471"/>
            <a:ext cx="209793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2093706" y="3354568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5" name="Freeform: Shape 24"/>
          <p:cNvSpPr/>
          <p:nvPr userDrawn="1"/>
        </p:nvSpPr>
        <p:spPr>
          <a:xfrm>
            <a:off x="922867" y="3621586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4958" y="3856605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32392" y="944535"/>
            <a:ext cx="2478877" cy="2350427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8" idx="6"/>
            <a:endCxn id="38" idx="2"/>
          </p:cNvCxnSpPr>
          <p:nvPr userDrawn="1"/>
        </p:nvCxnSpPr>
        <p:spPr>
          <a:xfrm>
            <a:off x="2241489" y="3428471"/>
            <a:ext cx="378379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6025284" y="3354568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4850210" y="2504520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942302" y="2589461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41516" y="3575038"/>
            <a:ext cx="2478877" cy="235042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6173065" y="3428471"/>
            <a:ext cx="60189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427381" y="932536"/>
            <a:ext cx="3829053" cy="217626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26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40" grpId="0" animBg="1"/>
      <p:bldP spid="40" grpId="1" animBg="1"/>
      <p:bldP spid="4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4233" y="3428471"/>
            <a:ext cx="209793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2093706" y="3354568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935567" y="2504520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027658" y="2589461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35568" y="3575038"/>
            <a:ext cx="2478877" cy="235042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2241488" y="3428471"/>
            <a:ext cx="503170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7273190" y="3354568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5" name="Freeform: Shape 24"/>
          <p:cNvSpPr/>
          <p:nvPr userDrawn="1"/>
        </p:nvSpPr>
        <p:spPr>
          <a:xfrm>
            <a:off x="6099176" y="3621586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191267" y="3856605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944535"/>
            <a:ext cx="2478877" cy="2350427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7420972" y="3428471"/>
            <a:ext cx="4779495" cy="1055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5567" y="932536"/>
            <a:ext cx="3816350" cy="151035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096000" y="4416730"/>
            <a:ext cx="3816350" cy="151035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411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8" grpId="0" animBg="1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cxnSp>
        <p:nvCxnSpPr>
          <p:cNvPr id="5" name="Straight Connector 4"/>
          <p:cNvCxnSpPr>
            <a:endCxn id="23" idx="2"/>
          </p:cNvCxnSpPr>
          <p:nvPr userDrawn="1"/>
        </p:nvCxnSpPr>
        <p:spPr>
          <a:xfrm>
            <a:off x="0" y="3428471"/>
            <a:ext cx="6025284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6025284" y="3354568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5" name="Freeform: Shape 24"/>
          <p:cNvSpPr/>
          <p:nvPr userDrawn="1"/>
        </p:nvSpPr>
        <p:spPr>
          <a:xfrm>
            <a:off x="4850500" y="3621586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942592" y="3856605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6173066" y="3428471"/>
            <a:ext cx="6018934" cy="13289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35567" y="932536"/>
            <a:ext cx="10320867" cy="232572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698057" y="3621586"/>
            <a:ext cx="3558377" cy="2303879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966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3428471"/>
            <a:ext cx="6025284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 userDrawn="1"/>
        </p:nvSpPr>
        <p:spPr>
          <a:xfrm>
            <a:off x="6025284" y="3354568"/>
            <a:ext cx="147782" cy="14780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5" name="Freeform: Shape 24"/>
          <p:cNvSpPr/>
          <p:nvPr userDrawn="1"/>
        </p:nvSpPr>
        <p:spPr>
          <a:xfrm>
            <a:off x="4853387" y="3621586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945478" y="3856605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173066" y="3428471"/>
            <a:ext cx="6018934" cy="13289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53388" y="4471090"/>
            <a:ext cx="2478877" cy="1454375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>
            <a:stCxn id="23" idx="0"/>
          </p:cNvCxnSpPr>
          <p:nvPr userDrawn="1"/>
        </p:nvCxnSpPr>
        <p:spPr>
          <a:xfrm flipH="1" flipV="1">
            <a:off x="6096001" y="0"/>
            <a:ext cx="3175" cy="3354568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78743" y="932536"/>
            <a:ext cx="1643367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169892" y="950097"/>
            <a:ext cx="4007042" cy="36211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613067" y="2974897"/>
            <a:ext cx="1643367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427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096000" y="932536"/>
            <a:ext cx="5160433" cy="499292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cxnSp>
        <p:nvCxnSpPr>
          <p:cNvPr id="13" name="Straight Connector 12"/>
          <p:cNvCxnSpPr>
            <a:endCxn id="14" idx="2"/>
          </p:cNvCxnSpPr>
          <p:nvPr userDrawn="1"/>
        </p:nvCxnSpPr>
        <p:spPr>
          <a:xfrm>
            <a:off x="0" y="3428471"/>
            <a:ext cx="5635061" cy="529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5635062" y="3355097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932537"/>
            <a:ext cx="3407833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33951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827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 animBg="1"/>
      <p:bldP spid="23" grpId="0"/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37.xml"/><Relationship Id="rId42" Type="http://schemas.openxmlformats.org/officeDocument/2006/relationships/slideLayout" Target="../slideLayouts/slideLayout58.xml"/><Relationship Id="rId47" Type="http://schemas.openxmlformats.org/officeDocument/2006/relationships/slideLayout" Target="../slideLayouts/slideLayout63.xml"/><Relationship Id="rId63" Type="http://schemas.openxmlformats.org/officeDocument/2006/relationships/slideLayout" Target="../slideLayouts/slideLayout79.xml"/><Relationship Id="rId68" Type="http://schemas.openxmlformats.org/officeDocument/2006/relationships/slideLayout" Target="../slideLayouts/slideLayout84.xml"/><Relationship Id="rId84" Type="http://schemas.openxmlformats.org/officeDocument/2006/relationships/slideLayout" Target="../slideLayouts/slideLayout100.xml"/><Relationship Id="rId89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27.xml"/><Relationship Id="rId32" Type="http://schemas.openxmlformats.org/officeDocument/2006/relationships/slideLayout" Target="../slideLayouts/slideLayout48.xml"/><Relationship Id="rId37" Type="http://schemas.openxmlformats.org/officeDocument/2006/relationships/slideLayout" Target="../slideLayouts/slideLayout53.xml"/><Relationship Id="rId53" Type="http://schemas.openxmlformats.org/officeDocument/2006/relationships/slideLayout" Target="../slideLayouts/slideLayout69.xml"/><Relationship Id="rId58" Type="http://schemas.openxmlformats.org/officeDocument/2006/relationships/slideLayout" Target="../slideLayouts/slideLayout74.xml"/><Relationship Id="rId74" Type="http://schemas.openxmlformats.org/officeDocument/2006/relationships/slideLayout" Target="../slideLayouts/slideLayout90.xml"/><Relationship Id="rId79" Type="http://schemas.openxmlformats.org/officeDocument/2006/relationships/slideLayout" Target="../slideLayouts/slideLayout95.xml"/><Relationship Id="rId5" Type="http://schemas.openxmlformats.org/officeDocument/2006/relationships/slideLayout" Target="../slideLayouts/slideLayout21.xml"/><Relationship Id="rId90" Type="http://schemas.openxmlformats.org/officeDocument/2006/relationships/slideLayout" Target="../slideLayouts/slideLayout106.xml"/><Relationship Id="rId95" Type="http://schemas.openxmlformats.org/officeDocument/2006/relationships/slideLayout" Target="../slideLayouts/slideLayout111.xml"/><Relationship Id="rId22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43.xml"/><Relationship Id="rId43" Type="http://schemas.openxmlformats.org/officeDocument/2006/relationships/slideLayout" Target="../slideLayouts/slideLayout59.xml"/><Relationship Id="rId48" Type="http://schemas.openxmlformats.org/officeDocument/2006/relationships/slideLayout" Target="../slideLayouts/slideLayout64.xml"/><Relationship Id="rId64" Type="http://schemas.openxmlformats.org/officeDocument/2006/relationships/slideLayout" Target="../slideLayouts/slideLayout80.xml"/><Relationship Id="rId69" Type="http://schemas.openxmlformats.org/officeDocument/2006/relationships/slideLayout" Target="../slideLayouts/slideLayout85.xml"/><Relationship Id="rId80" Type="http://schemas.openxmlformats.org/officeDocument/2006/relationships/slideLayout" Target="../slideLayouts/slideLayout96.xml"/><Relationship Id="rId85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9.xml"/><Relationship Id="rId38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62.xml"/><Relationship Id="rId59" Type="http://schemas.openxmlformats.org/officeDocument/2006/relationships/slideLayout" Target="../slideLayouts/slideLayout75.xml"/><Relationship Id="rId67" Type="http://schemas.openxmlformats.org/officeDocument/2006/relationships/slideLayout" Target="../slideLayouts/slideLayout83.xml"/><Relationship Id="rId20" Type="http://schemas.openxmlformats.org/officeDocument/2006/relationships/slideLayout" Target="../slideLayouts/slideLayout36.xml"/><Relationship Id="rId41" Type="http://schemas.openxmlformats.org/officeDocument/2006/relationships/slideLayout" Target="../slideLayouts/slideLayout57.xml"/><Relationship Id="rId54" Type="http://schemas.openxmlformats.org/officeDocument/2006/relationships/slideLayout" Target="../slideLayouts/slideLayout70.xml"/><Relationship Id="rId62" Type="http://schemas.openxmlformats.org/officeDocument/2006/relationships/slideLayout" Target="../slideLayouts/slideLayout78.xml"/><Relationship Id="rId70" Type="http://schemas.openxmlformats.org/officeDocument/2006/relationships/slideLayout" Target="../slideLayouts/slideLayout86.xml"/><Relationship Id="rId75" Type="http://schemas.openxmlformats.org/officeDocument/2006/relationships/slideLayout" Target="../slideLayouts/slideLayout91.xml"/><Relationship Id="rId83" Type="http://schemas.openxmlformats.org/officeDocument/2006/relationships/slideLayout" Target="../slideLayouts/slideLayout99.xml"/><Relationship Id="rId88" Type="http://schemas.openxmlformats.org/officeDocument/2006/relationships/slideLayout" Target="../slideLayouts/slideLayout104.xml"/><Relationship Id="rId91" Type="http://schemas.openxmlformats.org/officeDocument/2006/relationships/slideLayout" Target="../slideLayouts/slideLayout107.xml"/><Relationship Id="rId96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9.xml"/><Relationship Id="rId28" Type="http://schemas.openxmlformats.org/officeDocument/2006/relationships/slideLayout" Target="../slideLayouts/slideLayout44.xml"/><Relationship Id="rId36" Type="http://schemas.openxmlformats.org/officeDocument/2006/relationships/slideLayout" Target="../slideLayouts/slideLayout52.xml"/><Relationship Id="rId49" Type="http://schemas.openxmlformats.org/officeDocument/2006/relationships/slideLayout" Target="../slideLayouts/slideLayout65.xml"/><Relationship Id="rId57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47.xml"/><Relationship Id="rId44" Type="http://schemas.openxmlformats.org/officeDocument/2006/relationships/slideLayout" Target="../slideLayouts/slideLayout60.xml"/><Relationship Id="rId52" Type="http://schemas.openxmlformats.org/officeDocument/2006/relationships/slideLayout" Target="../slideLayouts/slideLayout68.xml"/><Relationship Id="rId60" Type="http://schemas.openxmlformats.org/officeDocument/2006/relationships/slideLayout" Target="../slideLayouts/slideLayout76.xml"/><Relationship Id="rId65" Type="http://schemas.openxmlformats.org/officeDocument/2006/relationships/slideLayout" Target="../slideLayouts/slideLayout81.xml"/><Relationship Id="rId73" Type="http://schemas.openxmlformats.org/officeDocument/2006/relationships/slideLayout" Target="../slideLayouts/slideLayout89.xml"/><Relationship Id="rId78" Type="http://schemas.openxmlformats.org/officeDocument/2006/relationships/slideLayout" Target="../slideLayouts/slideLayout94.xml"/><Relationship Id="rId81" Type="http://schemas.openxmlformats.org/officeDocument/2006/relationships/slideLayout" Target="../slideLayouts/slideLayout97.xml"/><Relationship Id="rId86" Type="http://schemas.openxmlformats.org/officeDocument/2006/relationships/slideLayout" Target="../slideLayouts/slideLayout102.xml"/><Relationship Id="rId94" Type="http://schemas.openxmlformats.org/officeDocument/2006/relationships/slideLayout" Target="../slideLayouts/slideLayout110.xml"/><Relationship Id="rId99" Type="http://schemas.openxmlformats.org/officeDocument/2006/relationships/theme" Target="../theme/theme2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9" Type="http://schemas.openxmlformats.org/officeDocument/2006/relationships/slideLayout" Target="../slideLayouts/slideLayout55.xml"/><Relationship Id="rId34" Type="http://schemas.openxmlformats.org/officeDocument/2006/relationships/slideLayout" Target="../slideLayouts/slideLayout50.xml"/><Relationship Id="rId50" Type="http://schemas.openxmlformats.org/officeDocument/2006/relationships/slideLayout" Target="../slideLayouts/slideLayout66.xml"/><Relationship Id="rId55" Type="http://schemas.openxmlformats.org/officeDocument/2006/relationships/slideLayout" Target="../slideLayouts/slideLayout71.xml"/><Relationship Id="rId76" Type="http://schemas.openxmlformats.org/officeDocument/2006/relationships/slideLayout" Target="../slideLayouts/slideLayout92.xml"/><Relationship Id="rId97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23.xml"/><Relationship Id="rId71" Type="http://schemas.openxmlformats.org/officeDocument/2006/relationships/slideLayout" Target="../slideLayouts/slideLayout87.xml"/><Relationship Id="rId9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18.xml"/><Relationship Id="rId29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40.xml"/><Relationship Id="rId40" Type="http://schemas.openxmlformats.org/officeDocument/2006/relationships/slideLayout" Target="../slideLayouts/slideLayout56.xml"/><Relationship Id="rId45" Type="http://schemas.openxmlformats.org/officeDocument/2006/relationships/slideLayout" Target="../slideLayouts/slideLayout61.xml"/><Relationship Id="rId66" Type="http://schemas.openxmlformats.org/officeDocument/2006/relationships/slideLayout" Target="../slideLayouts/slideLayout82.xml"/><Relationship Id="rId87" Type="http://schemas.openxmlformats.org/officeDocument/2006/relationships/slideLayout" Target="../slideLayouts/slideLayout103.xml"/><Relationship Id="rId61" Type="http://schemas.openxmlformats.org/officeDocument/2006/relationships/slideLayout" Target="../slideLayouts/slideLayout77.xml"/><Relationship Id="rId82" Type="http://schemas.openxmlformats.org/officeDocument/2006/relationships/slideLayout" Target="../slideLayouts/slideLayout98.xml"/><Relationship Id="rId1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46.xml"/><Relationship Id="rId35" Type="http://schemas.openxmlformats.org/officeDocument/2006/relationships/slideLayout" Target="../slideLayouts/slideLayout51.xml"/><Relationship Id="rId56" Type="http://schemas.openxmlformats.org/officeDocument/2006/relationships/slideLayout" Target="../slideLayouts/slideLayout72.xml"/><Relationship Id="rId77" Type="http://schemas.openxmlformats.org/officeDocument/2006/relationships/slideLayout" Target="../slideLayouts/slideLayout93.xml"/><Relationship Id="rId8" Type="http://schemas.openxmlformats.org/officeDocument/2006/relationships/slideLayout" Target="../slideLayouts/slideLayout24.xml"/><Relationship Id="rId51" Type="http://schemas.openxmlformats.org/officeDocument/2006/relationships/slideLayout" Target="../slideLayouts/slideLayout67.xml"/><Relationship Id="rId72" Type="http://schemas.openxmlformats.org/officeDocument/2006/relationships/slideLayout" Target="../slideLayouts/slideLayout88.xml"/><Relationship Id="rId93" Type="http://schemas.openxmlformats.org/officeDocument/2006/relationships/slideLayout" Target="../slideLayouts/slideLayout109.xml"/><Relationship Id="rId98" Type="http://schemas.openxmlformats.org/officeDocument/2006/relationships/slideLayout" Target="../slideLayouts/slideLayout1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5567" y="365126"/>
            <a:ext cx="10320867" cy="905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567" y="1414153"/>
            <a:ext cx="10320867" cy="4488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46433" y="6411940"/>
            <a:ext cx="452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6934" y="5919158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0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20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3" r:id="rId25"/>
    <p:sldLayoutId id="2147483694" r:id="rId26"/>
    <p:sldLayoutId id="2147483695" r:id="rId27"/>
    <p:sldLayoutId id="2147483696" r:id="rId28"/>
    <p:sldLayoutId id="2147483697" r:id="rId29"/>
    <p:sldLayoutId id="2147483698" r:id="rId30"/>
    <p:sldLayoutId id="2147483699" r:id="rId31"/>
    <p:sldLayoutId id="2147483700" r:id="rId32"/>
    <p:sldLayoutId id="2147483701" r:id="rId33"/>
    <p:sldLayoutId id="2147483702" r:id="rId34"/>
    <p:sldLayoutId id="2147483703" r:id="rId35"/>
    <p:sldLayoutId id="2147483704" r:id="rId36"/>
    <p:sldLayoutId id="2147483705" r:id="rId37"/>
    <p:sldLayoutId id="2147483706" r:id="rId38"/>
    <p:sldLayoutId id="2147483707" r:id="rId39"/>
    <p:sldLayoutId id="2147483708" r:id="rId40"/>
    <p:sldLayoutId id="2147483709" r:id="rId41"/>
    <p:sldLayoutId id="2147483710" r:id="rId42"/>
    <p:sldLayoutId id="2147483711" r:id="rId43"/>
    <p:sldLayoutId id="2147483712" r:id="rId44"/>
    <p:sldLayoutId id="2147483713" r:id="rId45"/>
    <p:sldLayoutId id="2147483714" r:id="rId46"/>
    <p:sldLayoutId id="2147483715" r:id="rId47"/>
    <p:sldLayoutId id="2147483716" r:id="rId48"/>
    <p:sldLayoutId id="2147483717" r:id="rId49"/>
    <p:sldLayoutId id="2147483718" r:id="rId50"/>
    <p:sldLayoutId id="2147483719" r:id="rId51"/>
    <p:sldLayoutId id="2147483720" r:id="rId52"/>
    <p:sldLayoutId id="2147483721" r:id="rId53"/>
    <p:sldLayoutId id="2147483722" r:id="rId54"/>
    <p:sldLayoutId id="2147483723" r:id="rId55"/>
    <p:sldLayoutId id="2147483724" r:id="rId56"/>
    <p:sldLayoutId id="2147483725" r:id="rId57"/>
    <p:sldLayoutId id="2147483726" r:id="rId58"/>
    <p:sldLayoutId id="2147483727" r:id="rId59"/>
    <p:sldLayoutId id="2147483728" r:id="rId60"/>
    <p:sldLayoutId id="2147483729" r:id="rId61"/>
    <p:sldLayoutId id="2147483730" r:id="rId62"/>
    <p:sldLayoutId id="2147483731" r:id="rId63"/>
    <p:sldLayoutId id="2147483732" r:id="rId64"/>
    <p:sldLayoutId id="2147483733" r:id="rId65"/>
    <p:sldLayoutId id="2147483734" r:id="rId66"/>
    <p:sldLayoutId id="2147483735" r:id="rId67"/>
    <p:sldLayoutId id="2147483736" r:id="rId68"/>
    <p:sldLayoutId id="2147483737" r:id="rId69"/>
    <p:sldLayoutId id="2147483738" r:id="rId70"/>
    <p:sldLayoutId id="2147483739" r:id="rId71"/>
    <p:sldLayoutId id="2147483740" r:id="rId72"/>
    <p:sldLayoutId id="2147483741" r:id="rId73"/>
    <p:sldLayoutId id="2147483742" r:id="rId74"/>
    <p:sldLayoutId id="2147483743" r:id="rId75"/>
    <p:sldLayoutId id="2147483744" r:id="rId76"/>
    <p:sldLayoutId id="2147483745" r:id="rId77"/>
    <p:sldLayoutId id="2147483746" r:id="rId78"/>
    <p:sldLayoutId id="2147483747" r:id="rId79"/>
    <p:sldLayoutId id="2147483748" r:id="rId80"/>
    <p:sldLayoutId id="2147483749" r:id="rId81"/>
    <p:sldLayoutId id="2147483750" r:id="rId82"/>
    <p:sldLayoutId id="2147483751" r:id="rId83"/>
    <p:sldLayoutId id="2147483752" r:id="rId84"/>
    <p:sldLayoutId id="2147483753" r:id="rId85"/>
    <p:sldLayoutId id="2147483754" r:id="rId86"/>
    <p:sldLayoutId id="2147483755" r:id="rId87"/>
    <p:sldLayoutId id="2147483756" r:id="rId88"/>
    <p:sldLayoutId id="2147483757" r:id="rId89"/>
    <p:sldLayoutId id="2147483758" r:id="rId90"/>
    <p:sldLayoutId id="2147483759" r:id="rId91"/>
    <p:sldLayoutId id="2147483760" r:id="rId92"/>
    <p:sldLayoutId id="2147483761" r:id="rId93"/>
    <p:sldLayoutId id="2147483762" r:id="rId94"/>
    <p:sldLayoutId id="2147483763" r:id="rId95"/>
    <p:sldLayoutId id="2147483764" r:id="rId96"/>
    <p:sldLayoutId id="2147483765" r:id="rId97"/>
    <p:sldLayoutId id="2147483766" r:id="rId9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hf hdr="0" dt="0"/>
  <p:txStyles>
    <p:titleStyle>
      <a:lvl1pPr algn="l" defTabSz="914324" rtl="0" eaLnBrk="1" latinLnBrk="0" hangingPunct="1">
        <a:lnSpc>
          <a:spcPct val="90000"/>
        </a:lnSpc>
        <a:spcBef>
          <a:spcPct val="0"/>
        </a:spcBef>
        <a:buNone/>
        <a:defRPr kumimoji="1" sz="3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24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067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43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4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7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9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3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6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6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7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0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1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3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5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39">
          <p15:clr>
            <a:srgbClr val="F26B43"/>
          </p15:clr>
        </p15:guide>
        <p15:guide id="2" pos="5760">
          <p15:clr>
            <a:srgbClr val="F26B43"/>
          </p15:clr>
        </p15:guide>
        <p15:guide id="3" orient="horz" pos="881">
          <p15:clr>
            <a:srgbClr val="F26B43"/>
          </p15:clr>
        </p15:guide>
        <p15:guide id="4" orient="horz" pos="5598">
          <p15:clr>
            <a:srgbClr val="F26B43"/>
          </p15:clr>
        </p15:guide>
        <p15:guide id="5" pos="1224">
          <p15:clr>
            <a:srgbClr val="F26B43"/>
          </p15:clr>
        </p15:guide>
        <p15:guide id="6" pos="10296">
          <p15:clr>
            <a:srgbClr val="F26B43"/>
          </p15:clr>
        </p15:guide>
        <p15:guide id="7" pos="9616">
          <p15:clr>
            <a:srgbClr val="F26B43"/>
          </p15:clr>
        </p15:guide>
        <p15:guide id="8" pos="1904">
          <p15:clr>
            <a:srgbClr val="F26B43"/>
          </p15:clr>
        </p15:guide>
        <p15:guide id="9" pos="884">
          <p15:clr>
            <a:srgbClr val="F26B43"/>
          </p15:clr>
        </p15:guide>
        <p15:guide id="10" pos="10636">
          <p15:clr>
            <a:srgbClr val="F26B43"/>
          </p15:clr>
        </p15:guide>
        <p15:guide id="11" orient="horz" pos="2060">
          <p15:clr>
            <a:srgbClr val="F26B43"/>
          </p15:clr>
        </p15:guide>
        <p15:guide id="12" orient="horz" pos="4419">
          <p15:clr>
            <a:srgbClr val="F26B43"/>
          </p15:clr>
        </p15:guide>
        <p15:guide id="13" pos="7030">
          <p15:clr>
            <a:srgbClr val="F26B43"/>
          </p15:clr>
        </p15:guide>
        <p15:guide id="14" pos="4490">
          <p15:clr>
            <a:srgbClr val="F26B43"/>
          </p15:clr>
        </p15:guide>
        <p15:guide id="15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KDD</a:t>
            </a:r>
            <a:r>
              <a:rPr lang="zh-TW" altLang="en-US" dirty="0" smtClean="0"/>
              <a:t> </a:t>
            </a:r>
            <a:r>
              <a:rPr lang="en-US" altLang="zh-TW" dirty="0" smtClean="0"/>
              <a:t>CUP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en-US" altLang="zh-TW" sz="2000" dirty="0" smtClean="0"/>
              <a:t>24</a:t>
            </a:r>
            <a:r>
              <a:rPr lang="zh-TW" altLang="en-US" sz="2000" dirty="0" smtClean="0"/>
              <a:t>組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詹子賢 </a:t>
            </a:r>
            <a:r>
              <a:rPr lang="en-US" altLang="zh-TW" dirty="0" smtClean="0"/>
              <a:t>M10715077</a:t>
            </a:r>
          </a:p>
          <a:p>
            <a:r>
              <a:rPr lang="zh-TW" altLang="en-US" dirty="0" smtClean="0"/>
              <a:t>蔡柏暐 </a:t>
            </a:r>
            <a:r>
              <a:rPr lang="en-US" altLang="zh-TW" dirty="0" smtClean="0"/>
              <a:t>M10715080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6183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>
                <a:solidFill>
                  <a:srgbClr val="575454">
                    <a:lumMod val="20000"/>
                    <a:lumOff val="80000"/>
                  </a:srgbClr>
                </a:solidFill>
                <a:latin typeface="Coo Hew"/>
              </a:rPr>
              <a:pPr defTabSz="304815"/>
              <a:t>10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  <a:latin typeface="Coo Hew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35567" y="680229"/>
            <a:ext cx="5160433" cy="76094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演算法</a:t>
            </a:r>
            <a:r>
              <a:rPr lang="en-US" altLang="zh-TW" dirty="0"/>
              <a:t>(Alpha </a:t>
            </a:r>
            <a:r>
              <a:rPr lang="en-US" altLang="zh-TW" dirty="0" smtClean="0"/>
              <a:t>Go)</a:t>
            </a:r>
            <a:endParaRPr kumimoji="1" lang="ja-JP" altLang="en-US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67" y="1978172"/>
            <a:ext cx="5416550" cy="3403600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6752197" y="1664420"/>
            <a:ext cx="5215169" cy="403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04815"/>
            <a:r>
              <a:rPr lang="zh-TW" altLang="en-US" sz="2133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第一步驟</a:t>
            </a:r>
            <a:r>
              <a:rPr lang="zh-TW" altLang="en-US" sz="2133" dirty="0" smtClean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是藉</a:t>
            </a:r>
            <a:r>
              <a:rPr lang="zh-TW" altLang="en-US" sz="2133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由監督式學習，輸入大量職業棋手的棋譜，讓 </a:t>
            </a:r>
            <a:r>
              <a:rPr lang="en-US" altLang="zh-TW" sz="2133" dirty="0" err="1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AlphaGo</a:t>
            </a:r>
            <a:r>
              <a:rPr lang="zh-TW" altLang="en-US" sz="2133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學習高手的棋步</a:t>
            </a:r>
            <a:r>
              <a:rPr lang="zh-TW" altLang="en-US" sz="2133" dirty="0" smtClean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133" dirty="0" smtClean="0">
              <a:solidFill>
                <a:srgbClr val="3C3C3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304815"/>
            <a:endParaRPr lang="en-US" altLang="zh-TW" sz="2133" dirty="0" smtClean="0">
              <a:solidFill>
                <a:srgbClr val="3C3C3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304815"/>
            <a:r>
              <a:rPr lang="zh-TW" altLang="en-US" sz="2133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第二步驟為超越過去的自己</a:t>
            </a:r>
            <a:r>
              <a:rPr lang="zh-TW" altLang="en-US" sz="2133" dirty="0" smtClean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，使用</a:t>
            </a:r>
            <a:r>
              <a:rPr lang="zh-TW" altLang="en-US" sz="2133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強化式學習（</a:t>
            </a:r>
            <a:r>
              <a:rPr lang="en-US" altLang="zh-TW" sz="2133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Reinforcement Learning</a:t>
            </a:r>
            <a:r>
              <a:rPr lang="zh-TW" altLang="en-US" sz="2133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）的系統，藉由與自己來對戰來增進第一階段學習到的棋步</a:t>
            </a:r>
            <a:r>
              <a:rPr lang="zh-TW" altLang="en-US" sz="2133" dirty="0" smtClean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133" dirty="0" smtClean="0">
              <a:solidFill>
                <a:srgbClr val="3C3C3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304815"/>
            <a:endParaRPr lang="en-US" altLang="zh-TW" sz="2133" dirty="0" smtClean="0">
              <a:solidFill>
                <a:srgbClr val="3C3C3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304815"/>
            <a:r>
              <a:rPr lang="zh-TW" altLang="en-US" sz="2133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它能預測高手會將棋子下在哪裡，準確度接近</a:t>
            </a:r>
            <a:r>
              <a:rPr lang="en-US" altLang="zh-TW" sz="2133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60%</a:t>
            </a:r>
            <a:r>
              <a:rPr lang="zh-TW" altLang="en-US" sz="2133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。透過模仿高手下棋的位置，</a:t>
            </a:r>
            <a:r>
              <a:rPr lang="en-US" altLang="zh-TW" sz="2133" dirty="0" err="1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AlphaGo</a:t>
            </a:r>
            <a:r>
              <a:rPr lang="en-US" altLang="zh-TW" sz="2133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133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刪去了許多不合理的棋</a:t>
            </a:r>
            <a:r>
              <a:rPr lang="zh-TW" altLang="en-US" sz="2133" dirty="0" smtClean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步。</a:t>
            </a:r>
            <a:endParaRPr lang="en-US" altLang="zh-TW" sz="2133" dirty="0">
              <a:solidFill>
                <a:srgbClr val="3C3C3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1317658"/>
      </p:ext>
    </p:extLst>
  </p:cSld>
  <p:clrMapOvr>
    <a:masterClrMapping/>
  </p:clrMapOvr>
  <p:transition spd="slow" advTm="4959"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>
                <a:solidFill>
                  <a:srgbClr val="575454">
                    <a:lumMod val="20000"/>
                    <a:lumOff val="80000"/>
                  </a:srgbClr>
                </a:solidFill>
                <a:latin typeface="Coo Hew"/>
              </a:rPr>
              <a:pPr defTabSz="304815"/>
              <a:t>11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  <a:latin typeface="Coo Hew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35567" y="680229"/>
            <a:ext cx="5160433" cy="76094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演算法</a:t>
            </a:r>
            <a:r>
              <a:rPr lang="en-US" altLang="zh-TW" dirty="0"/>
              <a:t>(Alpha </a:t>
            </a:r>
            <a:r>
              <a:rPr lang="en-US" altLang="zh-TW" dirty="0" smtClean="0"/>
              <a:t>Go)</a:t>
            </a:r>
            <a:endParaRPr kumimoji="1" lang="ja-JP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398763" y="1566547"/>
            <a:ext cx="5549900" cy="5015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04815"/>
            <a:r>
              <a:rPr lang="zh-TW" altLang="en-US" sz="2133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第三步驟為計算當時盤面的</a:t>
            </a:r>
            <a:r>
              <a:rPr lang="zh-TW" altLang="en-US" sz="2133" dirty="0" smtClean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價值</a:t>
            </a:r>
            <a:endParaRPr lang="en-US" altLang="zh-TW" sz="2133" dirty="0" smtClean="0">
              <a:solidFill>
                <a:srgbClr val="3C3C3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304815"/>
            <a:endParaRPr lang="en-US" altLang="zh-TW" sz="2133" dirty="0" smtClean="0">
              <a:solidFill>
                <a:srgbClr val="3C3C3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304815"/>
            <a:r>
              <a:rPr lang="zh-TW" altLang="en-US" sz="2133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評價</a:t>
            </a:r>
            <a:r>
              <a:rPr lang="zh-TW" altLang="en-US" sz="2133" dirty="0" smtClean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網路（</a:t>
            </a:r>
            <a:r>
              <a:rPr lang="en-US" altLang="zh-TW" sz="2133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value network</a:t>
            </a:r>
            <a:r>
              <a:rPr lang="zh-TW" altLang="en-US" sz="2133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）則是取策略網路得到的結果，評估落子後的局面，判斷最終勝負的機率</a:t>
            </a:r>
            <a:r>
              <a:rPr lang="zh-TW" altLang="en-US" sz="2133" dirty="0" smtClean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133" dirty="0">
              <a:solidFill>
                <a:srgbClr val="3C3C3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304815"/>
            <a:endParaRPr lang="en-US" altLang="zh-TW" sz="2133" dirty="0" smtClean="0">
              <a:solidFill>
                <a:srgbClr val="3C3C3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304815"/>
            <a:r>
              <a:rPr lang="zh-TW" altLang="en-US" sz="2133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在單獨一個盤面內尋找有可能的最佳解，</a:t>
            </a:r>
            <a:endParaRPr lang="en-US" altLang="zh-TW" sz="2133" dirty="0">
              <a:solidFill>
                <a:srgbClr val="3C3C3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304815"/>
            <a:r>
              <a:rPr lang="en-US" altLang="zh-TW" sz="2133" dirty="0" err="1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AlphaGo</a:t>
            </a:r>
            <a:r>
              <a:rPr lang="zh-TW" altLang="en-US" sz="2133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模擬跟自己下的過程決定每個盤片的勝利率有多少</a:t>
            </a:r>
            <a:r>
              <a:rPr lang="zh-TW" altLang="en-US" sz="2133" dirty="0" smtClean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133" dirty="0" smtClean="0">
              <a:solidFill>
                <a:srgbClr val="3C3C3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304815"/>
            <a:endParaRPr lang="en-US" altLang="zh-TW" sz="2133" dirty="0">
              <a:solidFill>
                <a:srgbClr val="3C3C3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304815"/>
            <a:r>
              <a:rPr lang="en-US" altLang="zh-TW" sz="2133" dirty="0" err="1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AlphaGo</a:t>
            </a:r>
            <a:r>
              <a:rPr lang="zh-TW" altLang="en-US" sz="2133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可以說是擁有兩個大腦，兩個神經網路結構幾乎相同的兩個獨立網路：策略網路與評價網路</a:t>
            </a:r>
            <a:endParaRPr lang="en-US" altLang="zh-TW" sz="2133" dirty="0">
              <a:solidFill>
                <a:srgbClr val="3C3C3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304815"/>
            <a:endParaRPr lang="en-US" altLang="zh-TW" sz="2133" dirty="0">
              <a:solidFill>
                <a:srgbClr val="3C3C3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304815"/>
            <a:endParaRPr lang="en-US" altLang="zh-TW" sz="2133" dirty="0">
              <a:solidFill>
                <a:srgbClr val="3C3C3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205" y="1842735"/>
            <a:ext cx="354965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42393"/>
      </p:ext>
    </p:extLst>
  </p:cSld>
  <p:clrMapOvr>
    <a:masterClrMapping/>
  </p:clrMapOvr>
  <p:transition spd="slow" advTm="4959"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67" y="1374040"/>
            <a:ext cx="10603895" cy="369369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>
                <a:solidFill>
                  <a:srgbClr val="575454">
                    <a:lumMod val="20000"/>
                    <a:lumOff val="80000"/>
                  </a:srgbClr>
                </a:solidFill>
                <a:latin typeface="Coo Hew"/>
              </a:rPr>
              <a:pPr defTabSz="304815"/>
              <a:t>12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  <a:latin typeface="Coo Hew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35567" y="680229"/>
            <a:ext cx="5160433" cy="76094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演算法</a:t>
            </a:r>
            <a:r>
              <a:rPr lang="en-US" altLang="zh-TW" dirty="0"/>
              <a:t>(Alpha </a:t>
            </a:r>
            <a:r>
              <a:rPr lang="en-US" altLang="zh-TW" dirty="0" smtClean="0"/>
              <a:t>Go)</a:t>
            </a:r>
            <a:endParaRPr kumimoji="1" lang="ja-JP" altLang="en-US" dirty="0"/>
          </a:p>
        </p:txBody>
      </p:sp>
      <p:sp>
        <p:nvSpPr>
          <p:cNvPr id="7" name="向下箭號 6"/>
          <p:cNvSpPr/>
          <p:nvPr/>
        </p:nvSpPr>
        <p:spPr>
          <a:xfrm>
            <a:off x="1760614" y="4501977"/>
            <a:ext cx="684136" cy="69744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10" name="Title 8"/>
          <p:cNvSpPr txBox="1">
            <a:spLocks/>
          </p:cNvSpPr>
          <p:nvPr/>
        </p:nvSpPr>
        <p:spPr>
          <a:xfrm>
            <a:off x="1118205" y="5327478"/>
            <a:ext cx="2021417" cy="9412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dirty="0" smtClean="0"/>
              <a:t>利用策略網路預測落子</a:t>
            </a:r>
            <a:endParaRPr lang="ja-JP" altLang="en-US" sz="2000" dirty="0"/>
          </a:p>
        </p:txBody>
      </p:sp>
      <p:sp>
        <p:nvSpPr>
          <p:cNvPr id="11" name="向下箭號 10"/>
          <p:cNvSpPr/>
          <p:nvPr/>
        </p:nvSpPr>
        <p:spPr>
          <a:xfrm>
            <a:off x="3931255" y="4697167"/>
            <a:ext cx="684136" cy="69744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12" name="Title 8"/>
          <p:cNvSpPr txBox="1">
            <a:spLocks/>
          </p:cNvSpPr>
          <p:nvPr/>
        </p:nvSpPr>
        <p:spPr>
          <a:xfrm>
            <a:off x="3288847" y="5589798"/>
            <a:ext cx="2021417" cy="9412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dirty="0" smtClean="0"/>
              <a:t>利用蒙地卡羅樹預測未來棋步</a:t>
            </a:r>
            <a:endParaRPr lang="ja-JP" altLang="en-US" sz="2000" dirty="0"/>
          </a:p>
        </p:txBody>
      </p:sp>
      <p:sp>
        <p:nvSpPr>
          <p:cNvPr id="16" name="向下箭號 15"/>
          <p:cNvSpPr/>
          <p:nvPr/>
        </p:nvSpPr>
        <p:spPr>
          <a:xfrm>
            <a:off x="6509355" y="5158216"/>
            <a:ext cx="684136" cy="69744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17" name="Title 8"/>
          <p:cNvSpPr txBox="1">
            <a:spLocks/>
          </p:cNvSpPr>
          <p:nvPr/>
        </p:nvSpPr>
        <p:spPr>
          <a:xfrm>
            <a:off x="5892347" y="5961947"/>
            <a:ext cx="2021417" cy="9412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dirty="0" smtClean="0"/>
              <a:t>利用評估網路和多層蒙地卡羅樹評估</a:t>
            </a:r>
            <a:endParaRPr lang="ja-JP" altLang="en-US" sz="2000" dirty="0"/>
          </a:p>
        </p:txBody>
      </p:sp>
      <p:sp>
        <p:nvSpPr>
          <p:cNvPr id="18" name="向下箭號 17"/>
          <p:cNvSpPr/>
          <p:nvPr/>
        </p:nvSpPr>
        <p:spPr>
          <a:xfrm>
            <a:off x="9755264" y="5327477"/>
            <a:ext cx="684136" cy="69744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19" name="Title 8"/>
          <p:cNvSpPr txBox="1">
            <a:spLocks/>
          </p:cNvSpPr>
          <p:nvPr/>
        </p:nvSpPr>
        <p:spPr>
          <a:xfrm>
            <a:off x="9138256" y="6131208"/>
            <a:ext cx="2021417" cy="9412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dirty="0" smtClean="0"/>
              <a:t>利用評估落子再更預測下一步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65841821"/>
      </p:ext>
    </p:extLst>
  </p:cSld>
  <p:clrMapOvr>
    <a:masterClrMapping/>
  </p:clrMapOvr>
  <p:transition spd="slow" advTm="4959"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>
                <a:solidFill>
                  <a:srgbClr val="575454">
                    <a:lumMod val="20000"/>
                    <a:lumOff val="80000"/>
                  </a:srgbClr>
                </a:solidFill>
                <a:latin typeface="Coo Hew"/>
              </a:rPr>
              <a:pPr defTabSz="304815"/>
              <a:t>13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  <a:latin typeface="Coo Hew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84767" y="1011443"/>
            <a:ext cx="5160433" cy="76094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演算法</a:t>
            </a:r>
            <a:r>
              <a:rPr lang="en-US" altLang="zh-TW" dirty="0"/>
              <a:t>(Alpha Go Zero)</a:t>
            </a:r>
            <a:endParaRPr kumimoji="1" lang="ja-JP" altLang="en-US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2"/>
          </p:nvPr>
        </p:nvSpPr>
        <p:spPr>
          <a:xfrm>
            <a:off x="1118205" y="1804557"/>
            <a:ext cx="9943495" cy="4596772"/>
          </a:xfrm>
        </p:spPr>
        <p:txBody>
          <a:bodyPr>
            <a:noAutofit/>
          </a:bodyPr>
          <a:lstStyle/>
          <a:p>
            <a:pPr algn="l" defTabSz="304815" fontAlgn="base"/>
            <a:r>
              <a:rPr lang="en-US" altLang="zh-TW" sz="2133" dirty="0" err="1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AlphaGo</a:t>
            </a:r>
            <a:r>
              <a:rPr lang="en-US" altLang="zh-TW" sz="2133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Zero </a:t>
            </a:r>
            <a:r>
              <a:rPr lang="zh-TW" altLang="en-US" sz="2133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使用一個神經網路而不是之前的兩個。以前版本的 </a:t>
            </a:r>
            <a:r>
              <a:rPr lang="en-US" altLang="zh-TW" sz="2133" dirty="0" err="1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AlphaGo</a:t>
            </a:r>
            <a:r>
              <a:rPr lang="en-US" altLang="zh-TW" sz="2133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133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使用一個「策略網路」選落子位置，並使用另一個「價值網路」預測盤面的輸贏分數。而 </a:t>
            </a:r>
            <a:r>
              <a:rPr lang="en-US" altLang="zh-TW" sz="2133" dirty="0" err="1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AlphaGo</a:t>
            </a:r>
            <a:r>
              <a:rPr lang="en-US" altLang="zh-TW" sz="2133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Zero </a:t>
            </a:r>
            <a:r>
              <a:rPr lang="zh-TW" altLang="en-US" sz="2133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下一步落子的位置和輸贏評估在同一個神經網路進行，進而使其更準確訓練和評估</a:t>
            </a:r>
            <a:r>
              <a:rPr lang="zh-TW" altLang="en-US" sz="2133" dirty="0" smtClean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133" dirty="0" smtClean="0">
              <a:solidFill>
                <a:srgbClr val="3C3C3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 defTabSz="304815" fontAlgn="base"/>
            <a:endParaRPr lang="en-US" altLang="zh-TW" sz="2133" dirty="0">
              <a:solidFill>
                <a:srgbClr val="3C3C3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 defTabSz="304815" fontAlgn="base"/>
            <a:r>
              <a:rPr lang="en-US" altLang="zh-TW" sz="2133" dirty="0" err="1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AlphaGo</a:t>
            </a:r>
            <a:r>
              <a:rPr lang="en-US" altLang="zh-TW" sz="2133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Zero </a:t>
            </a:r>
            <a:r>
              <a:rPr lang="zh-TW" altLang="en-US" sz="2133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採用新的強化學習方法，從一個不知道圍棋遊戲規則的神經網路開始</a:t>
            </a:r>
            <a:r>
              <a:rPr lang="zh-TW" altLang="en-US" sz="2133" dirty="0" smtClean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，透過自我</a:t>
            </a:r>
            <a:r>
              <a:rPr lang="zh-TW" altLang="en-US" sz="2133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</a:t>
            </a:r>
            <a:r>
              <a:rPr lang="zh-TW" altLang="en-US" sz="2133" dirty="0" smtClean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弈。</a:t>
            </a:r>
            <a:r>
              <a:rPr lang="zh-TW" altLang="en-US" sz="2133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訓練過程</a:t>
            </a:r>
            <a:r>
              <a:rPr lang="zh-TW" altLang="en-US" sz="2133" dirty="0" smtClean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zh-TW" altLang="en-US" sz="2133" smtClean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神經網路不斷更新</a:t>
            </a:r>
            <a:r>
              <a:rPr lang="zh-TW" altLang="en-US" sz="2133" dirty="0" smtClean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和調整</a:t>
            </a:r>
            <a:r>
              <a:rPr lang="zh-TW" altLang="en-US" sz="2133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，並用於預測下一步落子和最終的輸贏。</a:t>
            </a:r>
          </a:p>
        </p:txBody>
      </p:sp>
    </p:spTree>
    <p:extLst>
      <p:ext uri="{BB962C8B-B14F-4D97-AF65-F5344CB8AC3E}">
        <p14:creationId xmlns:p14="http://schemas.microsoft.com/office/powerpoint/2010/main" val="3220450473"/>
      </p:ext>
    </p:extLst>
  </p:cSld>
  <p:clrMapOvr>
    <a:masterClrMapping/>
  </p:clrMapOvr>
  <p:transition spd="slow" advTm="4959"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66" y="1573463"/>
            <a:ext cx="5693833" cy="5094482"/>
          </a:xfrm>
          <a:prstGeom prst="rect">
            <a:avLst/>
          </a:prstGeom>
        </p:spPr>
      </p:pic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884767" y="1011443"/>
            <a:ext cx="5160433" cy="76094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演算法</a:t>
            </a:r>
            <a:r>
              <a:rPr lang="en-US" altLang="zh-TW" dirty="0"/>
              <a:t>(</a:t>
            </a:r>
            <a:r>
              <a:rPr lang="en-US" altLang="zh-TW" dirty="0" smtClean="0"/>
              <a:t>Alpha Go </a:t>
            </a:r>
            <a:r>
              <a:rPr lang="en-US" altLang="zh-TW" dirty="0"/>
              <a:t>Zero)</a:t>
            </a:r>
            <a:endParaRPr kumimoji="1" lang="ja-JP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578600" y="1772384"/>
            <a:ext cx="5215169" cy="3046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04815"/>
            <a:r>
              <a:rPr lang="zh-TW" altLang="en-US" sz="2133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第一步驟是讓</a:t>
            </a:r>
            <a:r>
              <a:rPr lang="en-US" altLang="zh-TW" sz="2133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Alpha Go Zero </a:t>
            </a:r>
            <a:r>
              <a:rPr lang="zh-TW" altLang="en-US" sz="2133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自己跟自己對決。</a:t>
            </a:r>
            <a:endParaRPr lang="en-US" altLang="zh-TW" sz="2133" dirty="0">
              <a:solidFill>
                <a:srgbClr val="3C3C3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304815"/>
            <a:endParaRPr lang="en-US" altLang="zh-TW" sz="2133" dirty="0" smtClean="0">
              <a:solidFill>
                <a:srgbClr val="3C3C3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304815"/>
            <a:r>
              <a:rPr lang="zh-TW" altLang="en-US" sz="2133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</a:t>
            </a:r>
            <a:r>
              <a:rPr lang="zh-TW" altLang="en-US" sz="2133" dirty="0" smtClean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步驟是紀錄贏家的棋步及當下的每個落子的機率跟當前勝率。</a:t>
            </a:r>
            <a:endParaRPr lang="en-US" altLang="zh-TW" sz="2133" dirty="0" smtClean="0">
              <a:solidFill>
                <a:srgbClr val="3C3C3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304815"/>
            <a:endParaRPr lang="en-US" altLang="zh-TW" sz="2133" dirty="0" smtClean="0">
              <a:solidFill>
                <a:srgbClr val="3C3C3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304815"/>
            <a:r>
              <a:rPr lang="zh-TW" altLang="en-US" sz="2133" dirty="0" smtClean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第三步驟是倒推棋局，更改神經網路的參數，讓神經網路產生的</a:t>
            </a:r>
            <a:r>
              <a:rPr lang="zh-TW" altLang="en-US" sz="2133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落子的</a:t>
            </a:r>
            <a:r>
              <a:rPr lang="zh-TW" altLang="en-US" sz="2133" dirty="0" smtClean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機率跟勝率趨近之前紀錄的值。</a:t>
            </a:r>
            <a:endParaRPr lang="en-US" altLang="zh-TW" sz="2133" dirty="0">
              <a:solidFill>
                <a:srgbClr val="3C3C3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719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>
                <a:solidFill>
                  <a:srgbClr val="575454">
                    <a:lumMod val="20000"/>
                    <a:lumOff val="80000"/>
                  </a:srgbClr>
                </a:solidFill>
                <a:latin typeface="Coo Hew"/>
              </a:rPr>
              <a:pPr defTabSz="304815"/>
              <a:t>15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  <a:latin typeface="Coo Hew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35567" y="381998"/>
            <a:ext cx="5160433" cy="760941"/>
          </a:xfrm>
        </p:spPr>
        <p:txBody>
          <a:bodyPr>
            <a:normAutofit/>
          </a:bodyPr>
          <a:lstStyle/>
          <a:p>
            <a:r>
              <a:rPr lang="zh-TW" altLang="en-US" dirty="0"/>
              <a:t>最終</a:t>
            </a:r>
            <a:r>
              <a:rPr lang="zh-TW" altLang="en-US" dirty="0" smtClean="0"/>
              <a:t>表現</a:t>
            </a:r>
            <a:r>
              <a:rPr lang="en-US" altLang="zh-TW" dirty="0" smtClean="0"/>
              <a:t>(Alpha Go)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096000" y="1531309"/>
            <a:ext cx="58674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04815"/>
            <a:r>
              <a:rPr lang="zh-TW" altLang="en-US" sz="1867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867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1867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顯示了各個演算法與選手的</a:t>
            </a:r>
            <a:r>
              <a:rPr lang="en-US" altLang="zh-TW" sz="1867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ELO</a:t>
            </a:r>
            <a:r>
              <a:rPr lang="zh-TW" altLang="en-US" sz="1867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排名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6096000" y="2309529"/>
            <a:ext cx="58674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04815"/>
            <a:r>
              <a:rPr lang="en-US" altLang="zh-TW" sz="1867" dirty="0" err="1" smtClean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AlphaGo</a:t>
            </a:r>
            <a:r>
              <a:rPr lang="zh-TW" altLang="en-US" sz="1867" dirty="0" smtClean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1867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與其他的圍棋程式取得了</a:t>
            </a:r>
            <a:r>
              <a:rPr lang="en-US" altLang="zh-TW" sz="1867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99.8%</a:t>
            </a:r>
            <a:r>
              <a:rPr lang="zh-TW" altLang="en-US" sz="1867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的勝利率，並擊敗了實際的職業選手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05" y="1142939"/>
            <a:ext cx="5099092" cy="502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76100"/>
      </p:ext>
    </p:extLst>
  </p:cSld>
  <p:clrMapOvr>
    <a:masterClrMapping/>
  </p:clrMapOvr>
  <p:transition spd="slow" advTm="4959">
    <p:strips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>
                <a:solidFill>
                  <a:srgbClr val="575454">
                    <a:lumMod val="20000"/>
                    <a:lumOff val="80000"/>
                  </a:srgbClr>
                </a:solidFill>
                <a:latin typeface="Coo Hew"/>
              </a:rPr>
              <a:pPr defTabSz="304815"/>
              <a:t>16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  <a:latin typeface="Coo Hew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35567" y="1025473"/>
            <a:ext cx="5160433" cy="760941"/>
          </a:xfrm>
        </p:spPr>
        <p:txBody>
          <a:bodyPr>
            <a:normAutofit/>
          </a:bodyPr>
          <a:lstStyle/>
          <a:p>
            <a:r>
              <a:rPr lang="zh-TW" altLang="en-US" dirty="0"/>
              <a:t>最終</a:t>
            </a:r>
            <a:r>
              <a:rPr lang="zh-TW" altLang="en-US" dirty="0" smtClean="0"/>
              <a:t>表現</a:t>
            </a:r>
            <a:r>
              <a:rPr lang="en-US" altLang="zh-TW" dirty="0" smtClean="0"/>
              <a:t>(Alpha Go Zero)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096000" y="2315212"/>
            <a:ext cx="5867400" cy="354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04815"/>
            <a:r>
              <a:rPr lang="en-US" altLang="zh-TW" sz="1867" dirty="0" err="1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AlphaGo</a:t>
            </a:r>
            <a:r>
              <a:rPr lang="en-US" altLang="zh-TW" sz="1867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Zero</a:t>
            </a:r>
            <a:r>
              <a:rPr lang="zh-TW" altLang="en-US" sz="1867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的訓練從完全隨機的行為開始持續約</a:t>
            </a:r>
            <a:r>
              <a:rPr lang="en-US" altLang="zh-TW" sz="1867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</a:t>
            </a:r>
            <a:r>
              <a:rPr lang="zh-TW" altLang="en-US" sz="1867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</a:t>
            </a:r>
            <a:r>
              <a:rPr lang="zh-TW" altLang="en-US" sz="1867" dirty="0" smtClean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867" dirty="0" smtClean="0">
              <a:solidFill>
                <a:srgbClr val="3C3C3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304815"/>
            <a:endParaRPr lang="en-US" altLang="zh-TW" sz="1867" dirty="0">
              <a:solidFill>
                <a:srgbClr val="3C3C3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304815"/>
            <a:r>
              <a:rPr lang="zh-TW" altLang="en-US" sz="1867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上圖的資訊表示出在這</a:t>
            </a:r>
            <a:r>
              <a:rPr lang="en-US" altLang="zh-TW" sz="1867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</a:t>
            </a:r>
            <a:r>
              <a:rPr lang="zh-TW" altLang="en-US" sz="1867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天中</a:t>
            </a:r>
            <a:r>
              <a:rPr lang="en-US" altLang="zh-TW" sz="1867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Alpha Go Zero</a:t>
            </a:r>
            <a:r>
              <a:rPr lang="zh-TW" altLang="en-US" sz="1867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的進化程度。</a:t>
            </a:r>
            <a:r>
              <a:rPr lang="en-US" altLang="zh-TW" sz="1867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867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1867" dirty="0">
              <a:solidFill>
                <a:srgbClr val="3C3C3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304815"/>
            <a:r>
              <a:rPr lang="zh-TW" altLang="en-US" sz="1867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當中在短短的三天中就贏過了</a:t>
            </a:r>
            <a:r>
              <a:rPr lang="en-US" altLang="zh-TW" sz="1867" dirty="0" err="1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AlphaGo</a:t>
            </a:r>
            <a:r>
              <a:rPr lang="en-US" altLang="zh-TW" sz="1867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Lee</a:t>
            </a:r>
            <a:r>
              <a:rPr lang="zh-TW" altLang="en-US" sz="1867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的程度，第三十多天中贏過了</a:t>
            </a:r>
            <a:r>
              <a:rPr lang="en-US" altLang="zh-TW" sz="1867" dirty="0" err="1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AlphaGo</a:t>
            </a:r>
            <a:r>
              <a:rPr lang="en-US" altLang="zh-TW" sz="1867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Master</a:t>
            </a:r>
            <a:r>
              <a:rPr lang="zh-TW" altLang="en-US" sz="1867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867" dirty="0">
              <a:solidFill>
                <a:srgbClr val="3C3C3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304815"/>
            <a:endParaRPr lang="en-US" altLang="zh-TW" sz="1867" dirty="0">
              <a:solidFill>
                <a:srgbClr val="3C3C3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304815"/>
            <a:r>
              <a:rPr lang="zh-TW" altLang="en-US" sz="1867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下圖表中，</a:t>
            </a:r>
            <a:r>
              <a:rPr lang="en-US" altLang="zh-TW" sz="1867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Alpha Go Zero</a:t>
            </a:r>
            <a:r>
              <a:rPr lang="zh-TW" altLang="en-US" sz="1867" dirty="0">
                <a:solidFill>
                  <a:srgbClr val="3C3C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在所有的下棋程式中拿到了最高等級的表現。</a:t>
            </a:r>
          </a:p>
          <a:p>
            <a:pPr defTabSz="304815"/>
            <a:endParaRPr lang="zh-TW" altLang="en-US" sz="1867" dirty="0">
              <a:solidFill>
                <a:srgbClr val="3C3C3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5"/>
          <a:stretch/>
        </p:blipFill>
        <p:spPr>
          <a:xfrm>
            <a:off x="935567" y="1786415"/>
            <a:ext cx="4511504" cy="286953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22"/>
          <a:stretch/>
        </p:blipFill>
        <p:spPr>
          <a:xfrm>
            <a:off x="1358900" y="4280301"/>
            <a:ext cx="2722902" cy="257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62839"/>
      </p:ext>
    </p:extLst>
  </p:cSld>
  <p:clrMapOvr>
    <a:masterClrMapping/>
  </p:clrMapOvr>
  <p:transition spd="slow" advTm="4959">
    <p:strips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015067" y="2954366"/>
            <a:ext cx="8161867" cy="821893"/>
          </a:xfrm>
        </p:spPr>
        <p:txBody>
          <a:bodyPr anchor="ctr">
            <a:normAutofit/>
          </a:bodyPr>
          <a:lstStyle/>
          <a:p>
            <a:r>
              <a:rPr kumimoji="1" lang="en-US" altLang="ja-JP" sz="4400" dirty="0"/>
              <a:t>Thank you for watching!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658107196"/>
      </p:ext>
    </p:extLst>
  </p:cSld>
  <p:clrMapOvr>
    <a:masterClrMapping/>
  </p:clrMapOvr>
  <p:transition spd="slow" advTm="13544"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62545"/>
            <a:ext cx="8596668" cy="4378817"/>
          </a:xfrm>
        </p:spPr>
        <p:txBody>
          <a:bodyPr/>
          <a:lstStyle/>
          <a:p>
            <a:r>
              <a:rPr lang="zh-TW" altLang="en-US" dirty="0" smtClean="0"/>
              <a:t>語</a:t>
            </a:r>
            <a:r>
              <a:rPr lang="zh-TW" altLang="en-US" dirty="0"/>
              <a:t>言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Python</a:t>
            </a:r>
          </a:p>
          <a:p>
            <a:r>
              <a:rPr lang="zh-TW" altLang="en-US" dirty="0" smtClean="0"/>
              <a:t>套</a:t>
            </a:r>
            <a:r>
              <a:rPr lang="zh-TW" altLang="en-US" dirty="0"/>
              <a:t>件</a:t>
            </a:r>
            <a:r>
              <a:rPr lang="zh-TW" altLang="en-US" dirty="0" smtClean="0"/>
              <a:t> 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Numpy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Pandas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Tensorflow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Sklearn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網路模型：</a:t>
            </a:r>
            <a:r>
              <a:rPr lang="en-US" altLang="zh-TW" dirty="0" smtClean="0"/>
              <a:t>NN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LightGBM</a:t>
            </a:r>
            <a:endParaRPr lang="en-US" altLang="zh-TW" dirty="0" smtClean="0"/>
          </a:p>
        </p:txBody>
      </p:sp>
      <p:grpSp>
        <p:nvGrpSpPr>
          <p:cNvPr id="8" name="群組 7"/>
          <p:cNvGrpSpPr/>
          <p:nvPr/>
        </p:nvGrpSpPr>
        <p:grpSpPr>
          <a:xfrm>
            <a:off x="902199" y="3537326"/>
            <a:ext cx="6863860" cy="1190625"/>
            <a:chOff x="1193145" y="3390568"/>
            <a:chExt cx="6863860" cy="119062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4330" y="3390568"/>
              <a:ext cx="6162675" cy="1190625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2053244" y="3915295"/>
              <a:ext cx="423949" cy="390698"/>
            </a:xfrm>
            <a:prstGeom prst="rect">
              <a:avLst/>
            </a:prstGeom>
            <a:solidFill>
              <a:srgbClr val="D9E1F2"/>
            </a:solidFill>
            <a:ln>
              <a:solidFill>
                <a:srgbClr val="D9E1F2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內容版面配置區 2"/>
            <p:cNvSpPr txBox="1">
              <a:spLocks/>
            </p:cNvSpPr>
            <p:nvPr/>
          </p:nvSpPr>
          <p:spPr>
            <a:xfrm>
              <a:off x="1193145" y="3934878"/>
              <a:ext cx="2144146" cy="62137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TW" sz="1400" dirty="0" smtClean="0">
                  <a:latin typeface="新細明體" panose="02020500000000000000" pitchFamily="18" charset="-120"/>
                  <a:ea typeface="新細明體" panose="02020500000000000000" pitchFamily="18" charset="-120"/>
                </a:rPr>
                <a:t>                  </a:t>
              </a:r>
              <a:r>
                <a:rPr lang="en-US" altLang="zh-TW" sz="1400" dirty="0" smtClean="0">
                  <a:latin typeface="新細明體" panose="02020500000000000000" pitchFamily="18" charset="-120"/>
                  <a:ea typeface="新細明體" panose="02020500000000000000" pitchFamily="18" charset="-120"/>
                </a:rPr>
                <a:t>161</a:t>
              </a:r>
              <a:endParaRPr lang="en-US" altLang="zh-TW" sz="1400" dirty="0" smtClean="0">
                <a:latin typeface="新細明體" panose="02020500000000000000" pitchFamily="18" charset="-120"/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204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數據分析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54727"/>
            <a:ext cx="8596668" cy="4586635"/>
          </a:xfrm>
        </p:spPr>
        <p:txBody>
          <a:bodyPr/>
          <a:lstStyle/>
          <a:p>
            <a:r>
              <a:rPr lang="en-US" altLang="zh-TW" dirty="0" err="1" smtClean="0"/>
              <a:t>train_queries</a:t>
            </a:r>
            <a:r>
              <a:rPr lang="zh-TW" altLang="en-US" dirty="0" smtClean="0"/>
              <a:t>有</a:t>
            </a:r>
            <a:r>
              <a:rPr lang="en-US" altLang="zh-TW" dirty="0" smtClean="0"/>
              <a:t>500000</a:t>
            </a:r>
            <a:r>
              <a:rPr lang="zh-TW" altLang="en-US" dirty="0" smtClean="0"/>
              <a:t>筆</a:t>
            </a:r>
            <a:endParaRPr lang="en-US" altLang="zh-TW" dirty="0" smtClean="0"/>
          </a:p>
          <a:p>
            <a:r>
              <a:rPr lang="en-US" altLang="zh-TW" dirty="0" smtClean="0"/>
              <a:t>Profiles</a:t>
            </a:r>
            <a:r>
              <a:rPr lang="zh-TW" altLang="en-US" dirty="0" smtClean="0"/>
              <a:t>：有</a:t>
            </a:r>
            <a:r>
              <a:rPr lang="zh-TW" altLang="en-US" dirty="0" smtClean="0"/>
              <a:t>部分</a:t>
            </a:r>
            <a:r>
              <a:rPr lang="en-US" altLang="zh-TW" dirty="0" err="1" smtClean="0"/>
              <a:t>sid</a:t>
            </a:r>
            <a:r>
              <a:rPr lang="zh-TW" altLang="en-US" dirty="0"/>
              <a:t>缺少對應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pid</a:t>
            </a:r>
            <a:r>
              <a:rPr lang="en-US" altLang="zh-TW" dirty="0" smtClean="0"/>
              <a:t>(32.7958%)</a:t>
            </a:r>
          </a:p>
          <a:p>
            <a:r>
              <a:rPr lang="en-US" altLang="zh-TW" dirty="0" err="1" smtClean="0"/>
              <a:t>train_clicks</a:t>
            </a:r>
            <a:r>
              <a:rPr lang="zh-TW" altLang="en-US" dirty="0" smtClean="0"/>
              <a:t>：</a:t>
            </a:r>
            <a:r>
              <a:rPr lang="en-US" altLang="zh-TW" dirty="0" smtClean="0"/>
              <a:t>453336</a:t>
            </a:r>
            <a:r>
              <a:rPr lang="zh-TW" altLang="en-US" dirty="0" smtClean="0"/>
              <a:t>筆，遺漏或者沒選擇比例</a:t>
            </a:r>
            <a:r>
              <a:rPr lang="en-US" altLang="zh-TW" dirty="0" smtClean="0"/>
              <a:t>9.3328%</a:t>
            </a:r>
          </a:p>
          <a:p>
            <a:r>
              <a:rPr lang="en-US" altLang="zh-TW" dirty="0" err="1" smtClean="0"/>
              <a:t>train_plans</a:t>
            </a:r>
            <a:r>
              <a:rPr lang="zh-TW" altLang="en-US" dirty="0" smtClean="0"/>
              <a:t>：</a:t>
            </a:r>
            <a:r>
              <a:rPr lang="en-US" altLang="zh-TW" dirty="0" smtClean="0"/>
              <a:t>491054</a:t>
            </a:r>
            <a:r>
              <a:rPr lang="zh-TW" altLang="en-US" dirty="0" smtClean="0"/>
              <a:t>筆，遺漏比例</a:t>
            </a:r>
            <a:r>
              <a:rPr lang="en-US" altLang="zh-TW" dirty="0" smtClean="0"/>
              <a:t>1.7892%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8824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涵蓋數據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54727"/>
            <a:ext cx="8596668" cy="4586635"/>
          </a:xfrm>
        </p:spPr>
        <p:txBody>
          <a:bodyPr/>
          <a:lstStyle/>
          <a:p>
            <a:r>
              <a:rPr lang="en-US" altLang="zh-TW" dirty="0" err="1" smtClean="0"/>
              <a:t>Pid</a:t>
            </a:r>
            <a:r>
              <a:rPr lang="en-US" altLang="zh-TW" dirty="0" smtClean="0"/>
              <a:t>(66)</a:t>
            </a:r>
            <a:endParaRPr lang="en-US" altLang="zh-TW" dirty="0" smtClean="0"/>
          </a:p>
          <a:p>
            <a:r>
              <a:rPr lang="en-US" altLang="zh-TW" dirty="0" smtClean="0"/>
              <a:t>OD</a:t>
            </a:r>
            <a:r>
              <a:rPr lang="zh-TW" altLang="en-US" dirty="0" smtClean="0"/>
              <a:t> </a:t>
            </a:r>
            <a:r>
              <a:rPr lang="en-US" altLang="zh-TW" dirty="0" smtClean="0"/>
              <a:t>pairs(4)</a:t>
            </a:r>
          </a:p>
          <a:p>
            <a:r>
              <a:rPr lang="en-US" altLang="zh-TW" dirty="0" err="1" smtClean="0"/>
              <a:t>click</a:t>
            </a:r>
            <a:r>
              <a:rPr lang="en-US" altLang="zh-TW" dirty="0" err="1" smtClean="0"/>
              <a:t>_time_hour</a:t>
            </a:r>
            <a:r>
              <a:rPr lang="en-US" altLang="zh-TW" dirty="0" smtClean="0"/>
              <a:t>(24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：回報出去的時間</a:t>
            </a:r>
            <a:endParaRPr lang="en-US" altLang="zh-TW" dirty="0" smtClean="0"/>
          </a:p>
          <a:p>
            <a:r>
              <a:rPr lang="en-US" altLang="zh-TW" dirty="0" err="1" smtClean="0"/>
              <a:t>click</a:t>
            </a:r>
            <a:r>
              <a:rPr lang="en-US" altLang="zh-TW" dirty="0" err="1" smtClean="0"/>
              <a:t>_time_week</a:t>
            </a:r>
            <a:r>
              <a:rPr lang="en-US" altLang="zh-TW" dirty="0" smtClean="0"/>
              <a:t>(7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：回報出去的星期</a:t>
            </a:r>
            <a:endParaRPr lang="en-US" altLang="zh-TW" dirty="0" smtClean="0"/>
          </a:p>
          <a:p>
            <a:r>
              <a:rPr lang="en-US" altLang="zh-TW" dirty="0" smtClean="0"/>
              <a:t>First </a:t>
            </a:r>
            <a:r>
              <a:rPr lang="en-US" altLang="zh-TW" dirty="0" smtClean="0"/>
              <a:t>mode(12)</a:t>
            </a:r>
            <a:r>
              <a:rPr lang="zh-TW" altLang="en-US" dirty="0" smtClean="0"/>
              <a:t>：系統第一推薦的</a:t>
            </a:r>
            <a:r>
              <a:rPr lang="en-US" altLang="zh-TW" dirty="0" smtClean="0"/>
              <a:t>Mode</a:t>
            </a:r>
          </a:p>
          <a:p>
            <a:r>
              <a:rPr lang="en-US" altLang="zh-TW" dirty="0"/>
              <a:t>Mode(12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r>
              <a:rPr lang="en-US" altLang="zh-TW" dirty="0" smtClean="0"/>
              <a:t>Plans(3*12)</a:t>
            </a:r>
          </a:p>
        </p:txBody>
      </p:sp>
    </p:spTree>
    <p:extLst>
      <p:ext uri="{BB962C8B-B14F-4D97-AF65-F5344CB8AC3E}">
        <p14:creationId xmlns:p14="http://schemas.microsoft.com/office/powerpoint/2010/main" val="394099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zh-TW" altLang="en-US" dirty="0" smtClean="0"/>
              <a:t>結果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77334" y="1454727"/>
            <a:ext cx="8596668" cy="4586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準確率：</a:t>
            </a:r>
            <a:r>
              <a:rPr lang="en-US" altLang="zh-TW" sz="2400" dirty="0"/>
              <a:t>68.866269%</a:t>
            </a:r>
          </a:p>
          <a:p>
            <a:r>
              <a:rPr lang="zh-TW" altLang="en-US" sz="2400" dirty="0"/>
              <a:t>排名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416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(</a:t>
            </a:r>
            <a:r>
              <a:rPr lang="en-US" altLang="zh-TW" sz="2400" dirty="0" smtClean="0"/>
              <a:t>2019-05-15)</a:t>
            </a:r>
          </a:p>
        </p:txBody>
      </p:sp>
    </p:spTree>
    <p:extLst>
      <p:ext uri="{BB962C8B-B14F-4D97-AF65-F5344CB8AC3E}">
        <p14:creationId xmlns:p14="http://schemas.microsoft.com/office/powerpoint/2010/main" val="129037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精進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77334" y="1571105"/>
            <a:ext cx="8596668" cy="503751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精進：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試著朝分析經緯度落下的位置為市區或郊區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考慮當時的天氣</a:t>
            </a:r>
            <a:r>
              <a:rPr lang="zh-TW" altLang="en-US" dirty="0" smtClean="0"/>
              <a:t>狀況如何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3.Pid</a:t>
            </a:r>
            <a:r>
              <a:rPr lang="zh-TW" altLang="en-US" dirty="0" smtClean="0"/>
              <a:t>缺資料補值嘗試不同方式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中位數、眾數</a:t>
            </a:r>
            <a:r>
              <a:rPr lang="en-US" altLang="zh-TW" dirty="0" smtClean="0"/>
              <a:t>…)</a:t>
            </a:r>
          </a:p>
          <a:p>
            <a:pPr marL="0" indent="0">
              <a:buNone/>
            </a:pPr>
            <a:r>
              <a:rPr lang="en-US" altLang="zh-TW" dirty="0" smtClean="0"/>
              <a:t>4.</a:t>
            </a:r>
            <a:r>
              <a:rPr lang="zh-TW" altLang="en-US" dirty="0" smtClean="0"/>
              <a:t>是否假日或者特殊</a:t>
            </a:r>
            <a:r>
              <a:rPr lang="zh-TW" altLang="en-US" dirty="0" smtClean="0"/>
              <a:t>節日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…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核心</a:t>
            </a:r>
            <a:r>
              <a:rPr lang="zh-TW" altLang="en-US" dirty="0" smtClean="0"/>
              <a:t>的想法就是增加特徵的數量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309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err="1" smtClean="0"/>
              <a:t>AlphaGo</a:t>
            </a:r>
            <a:r>
              <a:rPr lang="zh-TW" altLang="en-US" sz="4800" b="1" dirty="0" smtClean="0"/>
              <a:t>讀書心得</a:t>
            </a:r>
            <a:endParaRPr lang="zh-TW" altLang="en-US" sz="48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>
                <a:solidFill>
                  <a:srgbClr val="3C3C3C">
                    <a:tint val="75000"/>
                  </a:srgbClr>
                </a:solidFill>
                <a:latin typeface="Gidole"/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  <a:latin typeface="Gidol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>
                <a:solidFill>
                  <a:srgbClr val="575454">
                    <a:lumMod val="20000"/>
                    <a:lumOff val="80000"/>
                  </a:srgbClr>
                </a:solidFill>
                <a:latin typeface="Coo Hew"/>
              </a:rPr>
              <a:pPr defTabSz="304815"/>
              <a:t>7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  <a:latin typeface="Coo Hew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976851" y="3428470"/>
            <a:ext cx="4200083" cy="902461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sz="2400" dirty="0" smtClean="0"/>
              <a:t>詹子賢 </a:t>
            </a:r>
            <a:r>
              <a:rPr lang="en-US" altLang="zh-TW" sz="2400" dirty="0" smtClean="0"/>
              <a:t>M10715077</a:t>
            </a:r>
          </a:p>
          <a:p>
            <a:r>
              <a:rPr lang="zh-TW" altLang="en-US" sz="2400" dirty="0" smtClean="0"/>
              <a:t>蔡柏暐 </a:t>
            </a:r>
            <a:r>
              <a:rPr lang="en-US" altLang="zh-TW" sz="2400" dirty="0" smtClean="0"/>
              <a:t>M10715080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1678273"/>
      </p:ext>
    </p:extLst>
  </p:cSld>
  <p:clrMapOvr>
    <a:masterClrMapping/>
  </p:clrMapOvr>
  <p:transition spd="slow" advTm="4321"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>
                <a:solidFill>
                  <a:srgbClr val="575454">
                    <a:lumMod val="20000"/>
                    <a:lumOff val="80000"/>
                  </a:srgbClr>
                </a:solidFill>
                <a:latin typeface="Coo Hew"/>
              </a:rPr>
              <a:pPr defTabSz="304815"/>
              <a:t>8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  <a:latin typeface="Coo Hew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11805" y="793728"/>
            <a:ext cx="7052282" cy="760941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AlphaGo</a:t>
            </a:r>
            <a:r>
              <a:rPr lang="en-US" altLang="ja-JP" dirty="0" smtClean="0"/>
              <a:t> &amp; </a:t>
            </a:r>
            <a:r>
              <a:rPr lang="en-US" altLang="ja-JP" dirty="0" err="1"/>
              <a:t>AlphaGo</a:t>
            </a:r>
            <a:r>
              <a:rPr lang="en-US" altLang="ja-JP" dirty="0"/>
              <a:t> </a:t>
            </a:r>
            <a:r>
              <a:rPr lang="en-US" altLang="ja-JP" dirty="0" smtClean="0"/>
              <a:t>Zero</a:t>
            </a:r>
            <a:endParaRPr kumimoji="1" lang="ja-JP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2"/>
          </p:nvPr>
        </p:nvSpPr>
        <p:spPr>
          <a:xfrm>
            <a:off x="939800" y="1397529"/>
            <a:ext cx="10668000" cy="497002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133" dirty="0" err="1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AlphaGo</a:t>
            </a:r>
            <a:endParaRPr lang="en-US" altLang="zh-TW" sz="2133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133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133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透過棋譜</a:t>
            </a:r>
            <a:r>
              <a:rPr lang="en-US" altLang="zh-TW" sz="2133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133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經驗來學習</a:t>
            </a:r>
            <a:endParaRPr lang="en-US" altLang="zh-TW" sz="2133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133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133" dirty="0" err="1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AlphaGo</a:t>
            </a:r>
            <a:r>
              <a:rPr lang="en-US" altLang="zh-TW" sz="2133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Zero</a:t>
            </a:r>
          </a:p>
          <a:p>
            <a:r>
              <a:rPr lang="en-US" altLang="zh-TW" sz="2133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133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不依賴上述經驗，打破框架不斷</a:t>
            </a:r>
            <a:r>
              <a:rPr lang="zh-TW" altLang="en-US" sz="2133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與自己</a:t>
            </a:r>
            <a:r>
              <a:rPr lang="zh-TW" altLang="en-US" sz="2133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對奕來學習</a:t>
            </a:r>
            <a:endParaRPr lang="en-US" altLang="zh-TW" sz="2133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4342683"/>
      </p:ext>
    </p:extLst>
  </p:cSld>
  <p:clrMapOvr>
    <a:masterClrMapping/>
  </p:clrMapOvr>
  <p:transition spd="slow" advTm="4959"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>
                <a:solidFill>
                  <a:srgbClr val="575454">
                    <a:lumMod val="20000"/>
                    <a:lumOff val="80000"/>
                  </a:srgbClr>
                </a:solidFill>
                <a:latin typeface="Coo Hew"/>
              </a:rPr>
              <a:pPr defTabSz="304815"/>
              <a:t>9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  <a:latin typeface="Coo Hew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35567" y="680229"/>
            <a:ext cx="5160433" cy="76094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演算法</a:t>
            </a:r>
            <a:r>
              <a:rPr lang="en-US" altLang="zh-TW" dirty="0"/>
              <a:t>(Alpha </a:t>
            </a:r>
            <a:r>
              <a:rPr lang="en-US" altLang="zh-TW" dirty="0" smtClean="0"/>
              <a:t>Go)</a:t>
            </a:r>
            <a:endParaRPr kumimoji="1" lang="ja-JP" altLang="en-US" dirty="0"/>
          </a:p>
        </p:txBody>
      </p:sp>
      <p:sp>
        <p:nvSpPr>
          <p:cNvPr id="6" name="文字版面配置區 6"/>
          <p:cNvSpPr>
            <a:spLocks noGrp="1"/>
          </p:cNvSpPr>
          <p:nvPr>
            <p:ph type="body" sz="quarter" idx="12"/>
          </p:nvPr>
        </p:nvSpPr>
        <p:spPr>
          <a:xfrm>
            <a:off x="939800" y="1397529"/>
            <a:ext cx="10668000" cy="497002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133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Policy Network (</a:t>
            </a:r>
            <a:r>
              <a:rPr lang="zh-TW" altLang="en-US" sz="2133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策略網路</a:t>
            </a:r>
            <a:r>
              <a:rPr lang="en-US" altLang="zh-TW" sz="2133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133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133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透過棋譜</a:t>
            </a:r>
            <a:r>
              <a:rPr lang="en-US" altLang="zh-TW" sz="2133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133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經驗來學習</a:t>
            </a:r>
            <a:endParaRPr lang="en-US" altLang="zh-TW" sz="2133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133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133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Value </a:t>
            </a:r>
            <a:r>
              <a:rPr lang="en-US" altLang="zh-TW" sz="2133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Network </a:t>
            </a:r>
            <a:r>
              <a:rPr lang="en-US" altLang="zh-TW" sz="2133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133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價值網路</a:t>
            </a:r>
            <a:r>
              <a:rPr lang="en-US" altLang="zh-TW" sz="2133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133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133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評估當前棋局的勝率</a:t>
            </a:r>
            <a:endParaRPr lang="en-US" altLang="zh-TW" sz="2133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66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Monte Carlo tree</a:t>
            </a:r>
            <a:r>
              <a:rPr lang="en-US" altLang="zh-TW" sz="2133" dirty="0" smtClean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133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133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蒙地卡羅樹</a:t>
            </a:r>
            <a:r>
              <a:rPr lang="en-US" altLang="zh-TW" sz="2133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133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133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列出未來的可能性</a:t>
            </a:r>
            <a:endParaRPr lang="en-US" altLang="zh-TW" sz="2133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133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en-US" altLang="zh-TW" sz="2133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0410163"/>
      </p:ext>
    </p:extLst>
  </p:cSld>
  <p:clrMapOvr>
    <a:masterClrMapping/>
  </p:clrMapOvr>
  <p:transition spd="slow" advTm="4959"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ontents">
  <a:themeElements>
    <a:clrScheme name="Polaris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779CA8"/>
      </a:hlink>
      <a:folHlink>
        <a:srgbClr val="4A6A75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985</TotalTime>
  <Words>716</Words>
  <Application>Microsoft Office PowerPoint</Application>
  <PresentationFormat>寬螢幕</PresentationFormat>
  <Paragraphs>104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30" baseType="lpstr">
      <vt:lpstr>Coo Hew</vt:lpstr>
      <vt:lpstr>Gidole</vt:lpstr>
      <vt:lpstr>Spica Neue</vt:lpstr>
      <vt:lpstr>Spica Neue Bold</vt:lpstr>
      <vt:lpstr>微軟正黑體</vt:lpstr>
      <vt:lpstr>新細明體</vt:lpstr>
      <vt:lpstr>Arial</vt:lpstr>
      <vt:lpstr>Arial</vt:lpstr>
      <vt:lpstr>Trebuchet MS</vt:lpstr>
      <vt:lpstr>Wingdings</vt:lpstr>
      <vt:lpstr>Wingdings 3</vt:lpstr>
      <vt:lpstr>多面向</vt:lpstr>
      <vt:lpstr>Contents</vt:lpstr>
      <vt:lpstr>KDD CUP 24組</vt:lpstr>
      <vt:lpstr>作法</vt:lpstr>
      <vt:lpstr>數據分析</vt:lpstr>
      <vt:lpstr>涵蓋數據</vt:lpstr>
      <vt:lpstr>實驗結果</vt:lpstr>
      <vt:lpstr>精進</vt:lpstr>
      <vt:lpstr>AlphaGo讀書心得</vt:lpstr>
      <vt:lpstr>AlphaGo &amp; AlphaGo Zero</vt:lpstr>
      <vt:lpstr>演算法(Alpha Go)</vt:lpstr>
      <vt:lpstr>演算法(Alpha Go)</vt:lpstr>
      <vt:lpstr>演算法(Alpha Go)</vt:lpstr>
      <vt:lpstr>演算法(Alpha Go)</vt:lpstr>
      <vt:lpstr>演算法(Alpha Go Zero)</vt:lpstr>
      <vt:lpstr>演算法(Alpha Go Zero)</vt:lpstr>
      <vt:lpstr>最終表現(Alpha Go)</vt:lpstr>
      <vt:lpstr>最終表現(Alpha Go Zero)</vt:lpstr>
      <vt:lpstr>Thank you for watching!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基隆路帥哥</dc:title>
  <dc:creator>Haha</dc:creator>
  <cp:lastModifiedBy>Haha</cp:lastModifiedBy>
  <cp:revision>57</cp:revision>
  <dcterms:created xsi:type="dcterms:W3CDTF">2019-05-01T11:21:58Z</dcterms:created>
  <dcterms:modified xsi:type="dcterms:W3CDTF">2019-05-16T05:57:20Z</dcterms:modified>
</cp:coreProperties>
</file>