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4" r:id="rId4"/>
    <p:sldId id="308" r:id="rId5"/>
    <p:sldId id="281" r:id="rId6"/>
    <p:sldId id="309" r:id="rId7"/>
    <p:sldId id="318" r:id="rId8"/>
    <p:sldId id="317" r:id="rId9"/>
    <p:sldId id="305" r:id="rId10"/>
    <p:sldId id="310" r:id="rId11"/>
    <p:sldId id="307" r:id="rId12"/>
    <p:sldId id="314" r:id="rId13"/>
    <p:sldId id="306" r:id="rId14"/>
    <p:sldId id="316" r:id="rId15"/>
    <p:sldId id="315" r:id="rId16"/>
    <p:sldId id="30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480" y="108"/>
      </p:cViewPr>
      <p:guideLst>
        <p:guide orient="horz" pos="215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C4753-AAD7-4257-B38C-8665E957C82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A70FE8A-0605-4D95-9A33-F9BFBCB8F5D9}">
      <dgm:prSet phldrT="[文字]"/>
      <dgm:spPr>
        <a:xfrm>
          <a:off x="0" y="90930"/>
          <a:ext cx="7762876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資料抓取</a:t>
          </a:r>
        </a:p>
      </dgm:t>
    </dgm:pt>
    <dgm:pt modelId="{B97B9AED-FA76-4362-9E74-BD8F79EB2752}" type="parTrans" cxnId="{2C1074D2-868B-447D-A95F-7810A8D56A30}">
      <dgm:prSet/>
      <dgm:spPr/>
      <dgm:t>
        <a:bodyPr/>
        <a:lstStyle/>
        <a:p>
          <a:endParaRPr lang="zh-TW" altLang="en-US"/>
        </a:p>
      </dgm:t>
    </dgm:pt>
    <dgm:pt modelId="{A35FA990-6280-4495-98DD-1750153EB3CE}" type="sibTrans" cxnId="{2C1074D2-868B-447D-A95F-7810A8D56A30}">
      <dgm:prSet/>
      <dgm:spPr/>
      <dgm:t>
        <a:bodyPr/>
        <a:lstStyle/>
        <a:p>
          <a:endParaRPr lang="zh-TW" altLang="en-US"/>
        </a:p>
      </dgm:t>
    </dgm:pt>
    <dgm:pt modelId="{5D563CD2-8963-4078-9FD1-A34643AB3FD0}">
      <dgm:prSet phldrT="[文字]" custT="1"/>
      <dgm:spPr>
        <a:xfrm>
          <a:off x="0" y="960049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新細明體" panose="02020500000000000000" pitchFamily="18" charset="-120"/>
            <a:cs typeface="Times New Roman" panose="02020603050405020304" pitchFamily="18" charset="0"/>
          </a:endParaRPr>
        </a:p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Query record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946BBA0-6797-4B7B-8C68-3D27DA3EEEA9}" type="parTrans" cxnId="{0AA17B83-7F82-468B-A20A-5D6F082EBF25}">
      <dgm:prSet/>
      <dgm:spPr/>
      <dgm:t>
        <a:bodyPr/>
        <a:lstStyle/>
        <a:p>
          <a:endParaRPr lang="zh-TW" altLang="en-US"/>
        </a:p>
      </dgm:t>
    </dgm:pt>
    <dgm:pt modelId="{7B3644C8-87DB-4AF1-A172-2ED9845B7537}" type="sibTrans" cxnId="{0AA17B83-7F82-468B-A20A-5D6F082EBF25}">
      <dgm:prSet/>
      <dgm:spPr/>
      <dgm:t>
        <a:bodyPr/>
        <a:lstStyle/>
        <a:p>
          <a:endParaRPr lang="zh-TW" altLang="en-US"/>
        </a:p>
      </dgm:t>
    </dgm:pt>
    <dgm:pt modelId="{0C6DF6EF-E630-4CFA-8D2F-84591F8CAFF6}">
      <dgm:prSet phldrT="[文字]"/>
      <dgm:spPr>
        <a:xfrm>
          <a:off x="1434579" y="467389"/>
          <a:ext cx="6328296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資料預處理</a:t>
          </a:r>
        </a:p>
      </dgm:t>
    </dgm:pt>
    <dgm:pt modelId="{EDE74BA3-CE0C-4B16-958F-E351C6B782A0}" type="parTrans" cxnId="{D5B9301F-4615-4260-A59E-49D0E330B678}">
      <dgm:prSet/>
      <dgm:spPr/>
      <dgm:t>
        <a:bodyPr/>
        <a:lstStyle/>
        <a:p>
          <a:endParaRPr lang="zh-TW" altLang="en-US"/>
        </a:p>
      </dgm:t>
    </dgm:pt>
    <dgm:pt modelId="{077C0D35-69D8-464A-8D25-162BD8EECF0C}" type="sibTrans" cxnId="{D5B9301F-4615-4260-A59E-49D0E330B678}">
      <dgm:prSet/>
      <dgm:spPr/>
      <dgm:t>
        <a:bodyPr/>
        <a:lstStyle/>
        <a:p>
          <a:endParaRPr lang="zh-TW" altLang="en-US"/>
        </a:p>
      </dgm:t>
    </dgm:pt>
    <dgm:pt modelId="{ED1795D5-62A6-425C-8DB4-8ED752971031}">
      <dgm:prSet phldrT="[文字]" custT="1"/>
      <dgm:spPr>
        <a:xfrm>
          <a:off x="1415389" y="1336507"/>
          <a:ext cx="1473113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altLang="zh-TW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刪除重複數據</a:t>
          </a:r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補齊遺失數據</a:t>
          </a:r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整理益於分類</a:t>
          </a:r>
        </a:p>
      </dgm:t>
    </dgm:pt>
    <dgm:pt modelId="{D63CC331-CA89-4945-8488-F7B9BC1AF6A5}" type="parTrans" cxnId="{1EFD5C8D-1108-45EC-8EF8-884E6283FF33}">
      <dgm:prSet/>
      <dgm:spPr/>
      <dgm:t>
        <a:bodyPr/>
        <a:lstStyle/>
        <a:p>
          <a:endParaRPr lang="zh-TW" altLang="en-US"/>
        </a:p>
      </dgm:t>
    </dgm:pt>
    <dgm:pt modelId="{D7FCBBEA-CFD5-44A8-A07C-1F45CBE9C70D}" type="sibTrans" cxnId="{1EFD5C8D-1108-45EC-8EF8-884E6283FF33}">
      <dgm:prSet/>
      <dgm:spPr/>
      <dgm:t>
        <a:bodyPr/>
        <a:lstStyle/>
        <a:p>
          <a:endParaRPr lang="zh-TW" altLang="en-US"/>
        </a:p>
      </dgm:t>
    </dgm:pt>
    <dgm:pt modelId="{6664BD3B-FE2F-4325-927C-6534078D725C}">
      <dgm:prSet phldrT="[文字]"/>
      <dgm:spPr>
        <a:xfrm>
          <a:off x="2869158" y="843847"/>
          <a:ext cx="4893717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資料特徵</a:t>
          </a:r>
          <a:endParaRPr lang="zh-TW" altLang="en-US" dirty="0">
            <a:solidFill>
              <a:sysClr val="window" lastClr="FFFFFF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C6134FE-46DD-4A51-8E43-6891DEC85A40}" type="parTrans" cxnId="{2EBCADB6-306D-4822-BDE4-4EB9CB49046F}">
      <dgm:prSet/>
      <dgm:spPr/>
      <dgm:t>
        <a:bodyPr/>
        <a:lstStyle/>
        <a:p>
          <a:endParaRPr lang="zh-TW" altLang="en-US"/>
        </a:p>
      </dgm:t>
    </dgm:pt>
    <dgm:pt modelId="{9B9E7041-E83E-4548-82D8-D06AD4E2BF27}" type="sibTrans" cxnId="{2EBCADB6-306D-4822-BDE4-4EB9CB49046F}">
      <dgm:prSet/>
      <dgm:spPr/>
      <dgm:t>
        <a:bodyPr/>
        <a:lstStyle/>
        <a:p>
          <a:endParaRPr lang="zh-TW" altLang="en-US"/>
        </a:p>
      </dgm:t>
    </dgm:pt>
    <dgm:pt modelId="{BFE13614-59D4-47DD-BFAD-B67A0614EFF2}">
      <dgm:prSet phldrT="[文字]" custT="1"/>
      <dgm:spPr>
        <a:xfrm>
          <a:off x="2869158" y="1712965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TW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1.O,D</a:t>
          </a:r>
        </a:p>
        <a:p>
          <a:r>
            <a:rPr lang="en-US" altLang="zh-TW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2.</a:t>
          </a:r>
          <a:r>
            <a:rPr lang="zh-TW" alt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每個交通模式          的統計值</a:t>
          </a:r>
          <a:endParaRPr lang="en-US" altLang="zh-TW" sz="1600" dirty="0" smtClean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en-US" altLang="zh-TW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3.plan</a:t>
          </a:r>
          <a:r>
            <a:rPr lang="zh-TW" alt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中的第一個</a:t>
          </a:r>
          <a:r>
            <a:rPr lang="en-US" altLang="zh-TW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mode</a:t>
          </a:r>
        </a:p>
        <a:p>
          <a:r>
            <a:rPr lang="en-US" altLang="zh-TW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4.Profile</a:t>
          </a:r>
          <a:r>
            <a:rPr lang="zh-TW" alt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屬性</a:t>
          </a:r>
          <a:endParaRPr lang="en-US" altLang="zh-TW" sz="1600" dirty="0" smtClean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en-US" altLang="zh-TW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5.req_time</a:t>
          </a:r>
          <a:r>
            <a:rPr lang="zh-TW" alt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的星期和時段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95C9AFC-8087-4942-A121-A6240AF965EB}" type="parTrans" cxnId="{24FF0B5F-0938-45B4-A876-C11CF82DF869}">
      <dgm:prSet/>
      <dgm:spPr/>
      <dgm:t>
        <a:bodyPr/>
        <a:lstStyle/>
        <a:p>
          <a:endParaRPr lang="zh-TW" altLang="en-US"/>
        </a:p>
      </dgm:t>
    </dgm:pt>
    <dgm:pt modelId="{EEBA254F-E3CB-416F-BA35-74634C7D74FC}" type="sibTrans" cxnId="{24FF0B5F-0938-45B4-A876-C11CF82DF869}">
      <dgm:prSet/>
      <dgm:spPr/>
      <dgm:t>
        <a:bodyPr/>
        <a:lstStyle/>
        <a:p>
          <a:endParaRPr lang="zh-TW" altLang="en-US"/>
        </a:p>
      </dgm:t>
    </dgm:pt>
    <dgm:pt modelId="{91394E65-6DAB-4D83-86FE-9E30D4CD2392}">
      <dgm:prSet phldrT="[文字]"/>
      <dgm:spPr>
        <a:xfrm>
          <a:off x="4304514" y="1220305"/>
          <a:ext cx="3458361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歸類</a:t>
          </a:r>
          <a:r>
            <a:rPr lang="en-US" altLang="zh-TW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PID</a:t>
          </a:r>
          <a:endParaRPr lang="zh-TW" altLang="en-US" dirty="0">
            <a:solidFill>
              <a:sysClr val="window" lastClr="FFFFFF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F0B615C-B705-4AAD-9514-59172A7A8AAD}" type="parTrans" cxnId="{9CF0B474-EEDC-4265-A378-7E9D1AA95C82}">
      <dgm:prSet/>
      <dgm:spPr/>
      <dgm:t>
        <a:bodyPr/>
        <a:lstStyle/>
        <a:p>
          <a:endParaRPr lang="zh-TW" altLang="en-US"/>
        </a:p>
      </dgm:t>
    </dgm:pt>
    <dgm:pt modelId="{6F65BD14-2AB2-4FD6-8E6E-597E5DEC5E58}" type="sibTrans" cxnId="{9CF0B474-EEDC-4265-A378-7E9D1AA95C82}">
      <dgm:prSet/>
      <dgm:spPr/>
      <dgm:t>
        <a:bodyPr/>
        <a:lstStyle/>
        <a:p>
          <a:endParaRPr lang="zh-TW" altLang="en-US"/>
        </a:p>
      </dgm:t>
    </dgm:pt>
    <dgm:pt modelId="{6FD1B6A5-24E3-4043-A197-1657342B7017}">
      <dgm:prSet phldrT="[文字]"/>
      <dgm:spPr>
        <a:xfrm>
          <a:off x="5739094" y="1596764"/>
          <a:ext cx="2023781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分析</a:t>
          </a:r>
        </a:p>
      </dgm:t>
    </dgm:pt>
    <dgm:pt modelId="{4F3E4778-052D-43E9-B657-F70A7E22540E}" type="parTrans" cxnId="{261257ED-8379-48E4-81AF-F78E5973C96E}">
      <dgm:prSet/>
      <dgm:spPr/>
      <dgm:t>
        <a:bodyPr/>
        <a:lstStyle/>
        <a:p>
          <a:endParaRPr lang="zh-TW" altLang="en-US"/>
        </a:p>
      </dgm:t>
    </dgm:pt>
    <dgm:pt modelId="{99F74E73-FDCB-4C62-85CA-DFC1138B5868}" type="sibTrans" cxnId="{261257ED-8379-48E4-81AF-F78E5973C96E}">
      <dgm:prSet/>
      <dgm:spPr/>
      <dgm:t>
        <a:bodyPr/>
        <a:lstStyle/>
        <a:p>
          <a:endParaRPr lang="zh-TW" altLang="en-US"/>
        </a:p>
      </dgm:t>
    </dgm:pt>
    <dgm:pt modelId="{CB0AE142-B69F-4E2C-91AC-78BA1A346002}">
      <dgm:prSet phldrT="[文字]" custT="1"/>
      <dgm:spPr>
        <a:xfrm>
          <a:off x="4304514" y="2089424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altLang="zh-TW" sz="1600" b="0" i="0" dirty="0" smtClean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endParaRPr lang="en-US" altLang="zh-TW" sz="1600" b="0" i="0" dirty="0" smtClean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600" b="0" i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可以發現特徵和</a:t>
          </a:r>
          <a:r>
            <a:rPr lang="en-US" altLang="zh-TW" sz="1600" b="0" i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PID</a:t>
          </a:r>
          <a:r>
            <a:rPr lang="zh-TW" altLang="en-US" sz="1600" b="0" i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之間的關係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995557-BBE4-4287-83FB-9AB69130396A}" type="parTrans" cxnId="{2EF7E139-5AB3-48D4-9A40-FD09A939729B}">
      <dgm:prSet/>
      <dgm:spPr/>
      <dgm:t>
        <a:bodyPr/>
        <a:lstStyle/>
        <a:p>
          <a:endParaRPr lang="zh-TW" altLang="en-US"/>
        </a:p>
      </dgm:t>
    </dgm:pt>
    <dgm:pt modelId="{2B5EC6B3-CDFA-4122-9F80-97DB855C053F}" type="sibTrans" cxnId="{2EF7E139-5AB3-48D4-9A40-FD09A939729B}">
      <dgm:prSet/>
      <dgm:spPr/>
      <dgm:t>
        <a:bodyPr/>
        <a:lstStyle/>
        <a:p>
          <a:endParaRPr lang="zh-TW" altLang="en-US"/>
        </a:p>
      </dgm:t>
    </dgm:pt>
    <dgm:pt modelId="{9976FB90-6419-4C15-B710-4C94BFC88C46}">
      <dgm:prSet phldrT="[文字]" custT="1"/>
      <dgm:spPr>
        <a:xfrm>
          <a:off x="5739094" y="2465882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altLang="zh-TW" sz="1600" dirty="0" smtClean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en-US" altLang="zh-TW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Profile</a:t>
          </a:r>
          <a:r>
            <a:rPr lang="zh-TW" alt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中的各個屬性所代表的意義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57DAC06-F749-4C9F-81FD-1352B91A4BA2}" type="parTrans" cxnId="{EBD9F1B8-6A72-484E-B715-A0B37F38AF2C}">
      <dgm:prSet/>
      <dgm:spPr/>
      <dgm:t>
        <a:bodyPr/>
        <a:lstStyle/>
        <a:p>
          <a:endParaRPr lang="zh-TW" altLang="en-US"/>
        </a:p>
      </dgm:t>
    </dgm:pt>
    <dgm:pt modelId="{3F78A01A-FC3D-4E27-A26E-1DFEBB5B98A5}" type="sibTrans" cxnId="{EBD9F1B8-6A72-484E-B715-A0B37F38AF2C}">
      <dgm:prSet/>
      <dgm:spPr/>
      <dgm:t>
        <a:bodyPr/>
        <a:lstStyle/>
        <a:p>
          <a:endParaRPr lang="zh-TW" altLang="en-US"/>
        </a:p>
      </dgm:t>
    </dgm:pt>
    <dgm:pt modelId="{422C89D7-12F6-479F-B089-66947062AEC9}">
      <dgm:prSet phldrT="[文字]" custT="1"/>
      <dgm:spPr>
        <a:xfrm>
          <a:off x="0" y="960049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Display record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0C79632-B14B-4D00-89A7-CEBD8ECE8730}" type="parTrans" cxnId="{EC53148F-3DFE-47FB-B4BE-9EFC0F4C9C2F}">
      <dgm:prSet/>
      <dgm:spPr/>
      <dgm:t>
        <a:bodyPr/>
        <a:lstStyle/>
        <a:p>
          <a:endParaRPr lang="zh-TW" altLang="en-US"/>
        </a:p>
      </dgm:t>
    </dgm:pt>
    <dgm:pt modelId="{D0AAFBF6-13C1-4C12-9C02-0F2DF752BCF7}" type="sibTrans" cxnId="{EC53148F-3DFE-47FB-B4BE-9EFC0F4C9C2F}">
      <dgm:prSet/>
      <dgm:spPr/>
      <dgm:t>
        <a:bodyPr/>
        <a:lstStyle/>
        <a:p>
          <a:endParaRPr lang="zh-TW" altLang="en-US"/>
        </a:p>
      </dgm:t>
    </dgm:pt>
    <dgm:pt modelId="{8DF43427-AB9C-475A-9AFF-6FB5A45E70FD}">
      <dgm:prSet phldrT="[文字]" custT="1"/>
      <dgm:spPr>
        <a:xfrm>
          <a:off x="0" y="960049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Click record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8FECE48-0416-4F11-9E28-C92A8DF167EA}" type="parTrans" cxnId="{4A5C9782-D341-4777-83C1-9F62FA80AE93}">
      <dgm:prSet/>
      <dgm:spPr/>
      <dgm:t>
        <a:bodyPr/>
        <a:lstStyle/>
        <a:p>
          <a:endParaRPr lang="zh-TW" altLang="en-US"/>
        </a:p>
      </dgm:t>
    </dgm:pt>
    <dgm:pt modelId="{393E3383-2C78-4E09-B0E0-8210C9BCAF8E}" type="sibTrans" cxnId="{4A5C9782-D341-4777-83C1-9F62FA80AE93}">
      <dgm:prSet/>
      <dgm:spPr/>
      <dgm:t>
        <a:bodyPr/>
        <a:lstStyle/>
        <a:p>
          <a:endParaRPr lang="zh-TW" altLang="en-US"/>
        </a:p>
      </dgm:t>
    </dgm:pt>
    <dgm:pt modelId="{19DA10CC-FD5D-4023-908D-9415B7DFA258}">
      <dgm:prSet phldrT="[文字]" custT="1"/>
      <dgm:spPr>
        <a:xfrm>
          <a:off x="0" y="960049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User attributes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DE41490-94B2-434A-B54A-08075E2BCAD7}" type="parTrans" cxnId="{C9E1E9F4-3901-4554-A9F7-65998701589B}">
      <dgm:prSet/>
      <dgm:spPr/>
      <dgm:t>
        <a:bodyPr/>
        <a:lstStyle/>
        <a:p>
          <a:endParaRPr lang="zh-TW" altLang="en-US"/>
        </a:p>
      </dgm:t>
    </dgm:pt>
    <dgm:pt modelId="{03092794-6737-4A01-9B0B-58F531AFFB4D}" type="sibTrans" cxnId="{C9E1E9F4-3901-4554-A9F7-65998701589B}">
      <dgm:prSet/>
      <dgm:spPr/>
      <dgm:t>
        <a:bodyPr/>
        <a:lstStyle/>
        <a:p>
          <a:endParaRPr lang="zh-TW" altLang="en-US"/>
        </a:p>
      </dgm:t>
    </dgm:pt>
    <dgm:pt modelId="{E97000CE-C249-4AE0-A71C-DE620673397E}" type="pres">
      <dgm:prSet presAssocID="{0B0C4753-AAD7-4257-B38C-8665E957C827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8121BF0A-F3DE-4E37-A423-2A2B915C4F25}" type="pres">
      <dgm:prSet presAssocID="{9A70FE8A-0605-4D95-9A33-F9BFBCB8F5D9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406A00-16A3-4C43-B586-D537C77453BC}" type="pres">
      <dgm:prSet presAssocID="{9A70FE8A-0605-4D95-9A33-F9BFBCB8F5D9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8EA204-3403-4443-B50F-04D00C351345}" type="pres">
      <dgm:prSet presAssocID="{0C6DF6EF-E630-4CFA-8D2F-84591F8CAFF6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637951F-D3E8-43B2-8F3C-251EAE45E23E}" type="pres">
      <dgm:prSet presAssocID="{0C6DF6EF-E630-4CFA-8D2F-84591F8CAFF6}" presName="childText2" presStyleLbl="solidAlignAcc1" presStyleIdx="1" presStyleCnt="5" custScaleX="1026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7FEB27-406C-42DC-9851-97D64D183DEC}" type="pres">
      <dgm:prSet presAssocID="{6664BD3B-FE2F-4325-927C-6534078D725C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5821124-5D13-4522-89D6-82C764FBA5C2}" type="pres">
      <dgm:prSet presAssocID="{6664BD3B-FE2F-4325-927C-6534078D725C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7907C8-A0F6-4181-81A3-A622DE8FFEB4}" type="pres">
      <dgm:prSet presAssocID="{91394E65-6DAB-4D83-86FE-9E30D4CD2392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7975B4-206E-4093-9E0E-2E1F3765EDC0}" type="pres">
      <dgm:prSet presAssocID="{91394E65-6DAB-4D83-86FE-9E30D4CD2392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111C33-8398-4BA0-B39B-CB1BE079FD95}" type="pres">
      <dgm:prSet presAssocID="{6FD1B6A5-24E3-4043-A197-1657342B7017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358F3B-AD0B-4C15-9D47-AB8615C0DCCC}" type="pres">
      <dgm:prSet presAssocID="{6FD1B6A5-24E3-4043-A197-1657342B7017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EF7E139-5AB3-48D4-9A40-FD09A939729B}" srcId="{91394E65-6DAB-4D83-86FE-9E30D4CD2392}" destId="{CB0AE142-B69F-4E2C-91AC-78BA1A346002}" srcOrd="0" destOrd="0" parTransId="{23995557-BBE4-4287-83FB-9AB69130396A}" sibTransId="{2B5EC6B3-CDFA-4122-9F80-97DB855C053F}"/>
    <dgm:cxn modelId="{3D70F553-BECC-4FE8-90E5-D55B948E71BE}" type="presOf" srcId="{5D563CD2-8963-4078-9FD1-A34643AB3FD0}" destId="{C2406A00-16A3-4C43-B586-D537C77453BC}" srcOrd="0" destOrd="0" presId="urn:microsoft.com/office/officeart/2009/3/layout/IncreasingArrowsProcess"/>
    <dgm:cxn modelId="{24FF0B5F-0938-45B4-A876-C11CF82DF869}" srcId="{6664BD3B-FE2F-4325-927C-6534078D725C}" destId="{BFE13614-59D4-47DD-BFAD-B67A0614EFF2}" srcOrd="0" destOrd="0" parTransId="{D95C9AFC-8087-4942-A121-A6240AF965EB}" sibTransId="{EEBA254F-E3CB-416F-BA35-74634C7D74FC}"/>
    <dgm:cxn modelId="{5BF393B6-9EF6-4DB9-A22A-A450B75BAF4B}" type="presOf" srcId="{6664BD3B-FE2F-4325-927C-6534078D725C}" destId="{087FEB27-406C-42DC-9851-97D64D183DEC}" srcOrd="0" destOrd="0" presId="urn:microsoft.com/office/officeart/2009/3/layout/IncreasingArrowsProcess"/>
    <dgm:cxn modelId="{9CF0B474-EEDC-4265-A378-7E9D1AA95C82}" srcId="{0B0C4753-AAD7-4257-B38C-8665E957C827}" destId="{91394E65-6DAB-4D83-86FE-9E30D4CD2392}" srcOrd="3" destOrd="0" parTransId="{3F0B615C-B705-4AAD-9514-59172A7A8AAD}" sibTransId="{6F65BD14-2AB2-4FD6-8E6E-597E5DEC5E58}"/>
    <dgm:cxn modelId="{AD7ED100-5D60-48E4-9F67-B41D86CA60A7}" type="presOf" srcId="{9976FB90-6419-4C15-B710-4C94BFC88C46}" destId="{F3358F3B-AD0B-4C15-9D47-AB8615C0DCCC}" srcOrd="0" destOrd="0" presId="urn:microsoft.com/office/officeart/2009/3/layout/IncreasingArrowsProcess"/>
    <dgm:cxn modelId="{B94E6BD5-0BF8-487D-B4A3-DD6C10D23351}" type="presOf" srcId="{6FD1B6A5-24E3-4043-A197-1657342B7017}" destId="{CF111C33-8398-4BA0-B39B-CB1BE079FD95}" srcOrd="0" destOrd="0" presId="urn:microsoft.com/office/officeart/2009/3/layout/IncreasingArrowsProcess"/>
    <dgm:cxn modelId="{C9E1E9F4-3901-4554-A9F7-65998701589B}" srcId="{9A70FE8A-0605-4D95-9A33-F9BFBCB8F5D9}" destId="{19DA10CC-FD5D-4023-908D-9415B7DFA258}" srcOrd="3" destOrd="0" parTransId="{8DE41490-94B2-434A-B54A-08075E2BCAD7}" sibTransId="{03092794-6737-4A01-9B0B-58F531AFFB4D}"/>
    <dgm:cxn modelId="{DB9451DC-14E2-4DD3-86D9-B9739F4F6422}" type="presOf" srcId="{422C89D7-12F6-479F-B089-66947062AEC9}" destId="{C2406A00-16A3-4C43-B586-D537C77453BC}" srcOrd="0" destOrd="1" presId="urn:microsoft.com/office/officeart/2009/3/layout/IncreasingArrowsProcess"/>
    <dgm:cxn modelId="{0AA17B83-7F82-468B-A20A-5D6F082EBF25}" srcId="{9A70FE8A-0605-4D95-9A33-F9BFBCB8F5D9}" destId="{5D563CD2-8963-4078-9FD1-A34643AB3FD0}" srcOrd="0" destOrd="0" parTransId="{3946BBA0-6797-4B7B-8C68-3D27DA3EEEA9}" sibTransId="{7B3644C8-87DB-4AF1-A172-2ED9845B7537}"/>
    <dgm:cxn modelId="{D5B9301F-4615-4260-A59E-49D0E330B678}" srcId="{0B0C4753-AAD7-4257-B38C-8665E957C827}" destId="{0C6DF6EF-E630-4CFA-8D2F-84591F8CAFF6}" srcOrd="1" destOrd="0" parTransId="{EDE74BA3-CE0C-4B16-958F-E351C6B782A0}" sibTransId="{077C0D35-69D8-464A-8D25-162BD8EECF0C}"/>
    <dgm:cxn modelId="{346345CE-26F6-44BC-A560-8F577482298C}" type="presOf" srcId="{0C6DF6EF-E630-4CFA-8D2F-84591F8CAFF6}" destId="{258EA204-3403-4443-B50F-04D00C351345}" srcOrd="0" destOrd="0" presId="urn:microsoft.com/office/officeart/2009/3/layout/IncreasingArrowsProcess"/>
    <dgm:cxn modelId="{EC53148F-3DFE-47FB-B4BE-9EFC0F4C9C2F}" srcId="{9A70FE8A-0605-4D95-9A33-F9BFBCB8F5D9}" destId="{422C89D7-12F6-479F-B089-66947062AEC9}" srcOrd="1" destOrd="0" parTransId="{20C79632-B14B-4D00-89A7-CEBD8ECE8730}" sibTransId="{D0AAFBF6-13C1-4C12-9C02-0F2DF752BCF7}"/>
    <dgm:cxn modelId="{F9C4251D-0B45-4668-ADD6-AEA8A7E36434}" type="presOf" srcId="{8DF43427-AB9C-475A-9AFF-6FB5A45E70FD}" destId="{C2406A00-16A3-4C43-B586-D537C77453BC}" srcOrd="0" destOrd="2" presId="urn:microsoft.com/office/officeart/2009/3/layout/IncreasingArrowsProcess"/>
    <dgm:cxn modelId="{4A5C9782-D341-4777-83C1-9F62FA80AE93}" srcId="{9A70FE8A-0605-4D95-9A33-F9BFBCB8F5D9}" destId="{8DF43427-AB9C-475A-9AFF-6FB5A45E70FD}" srcOrd="2" destOrd="0" parTransId="{18FECE48-0416-4F11-9E28-C92A8DF167EA}" sibTransId="{393E3383-2C78-4E09-B0E0-8210C9BCAF8E}"/>
    <dgm:cxn modelId="{E0B85212-3ABD-4A9C-AB63-2602F10ACAE5}" type="presOf" srcId="{BFE13614-59D4-47DD-BFAD-B67A0614EFF2}" destId="{D5821124-5D13-4522-89D6-82C764FBA5C2}" srcOrd="0" destOrd="0" presId="urn:microsoft.com/office/officeart/2009/3/layout/IncreasingArrowsProcess"/>
    <dgm:cxn modelId="{E4036DEA-83BF-4B86-B4D6-05F396A2B3EA}" type="presOf" srcId="{9A70FE8A-0605-4D95-9A33-F9BFBCB8F5D9}" destId="{8121BF0A-F3DE-4E37-A423-2A2B915C4F25}" srcOrd="0" destOrd="0" presId="urn:microsoft.com/office/officeart/2009/3/layout/IncreasingArrowsProcess"/>
    <dgm:cxn modelId="{EBD9F1B8-6A72-484E-B715-A0B37F38AF2C}" srcId="{6FD1B6A5-24E3-4043-A197-1657342B7017}" destId="{9976FB90-6419-4C15-B710-4C94BFC88C46}" srcOrd="0" destOrd="0" parTransId="{857DAC06-F749-4C9F-81FD-1352B91A4BA2}" sibTransId="{3F78A01A-FC3D-4E27-A26E-1DFEBB5B98A5}"/>
    <dgm:cxn modelId="{038749A6-107F-4FB4-9D71-D73DCFA2BD8B}" type="presOf" srcId="{91394E65-6DAB-4D83-86FE-9E30D4CD2392}" destId="{D27907C8-A0F6-4181-81A3-A622DE8FFEB4}" srcOrd="0" destOrd="0" presId="urn:microsoft.com/office/officeart/2009/3/layout/IncreasingArrowsProcess"/>
    <dgm:cxn modelId="{23E90ECA-7D94-4027-A9DF-AFD9B5032A11}" type="presOf" srcId="{CB0AE142-B69F-4E2C-91AC-78BA1A346002}" destId="{F87975B4-206E-4093-9E0E-2E1F3765EDC0}" srcOrd="0" destOrd="0" presId="urn:microsoft.com/office/officeart/2009/3/layout/IncreasingArrowsProcess"/>
    <dgm:cxn modelId="{008BC9E0-6826-4BC5-A11B-4AEEEA98FC2A}" type="presOf" srcId="{ED1795D5-62A6-425C-8DB4-8ED752971031}" destId="{4637951F-D3E8-43B2-8F3C-251EAE45E23E}" srcOrd="0" destOrd="0" presId="urn:microsoft.com/office/officeart/2009/3/layout/IncreasingArrowsProcess"/>
    <dgm:cxn modelId="{261257ED-8379-48E4-81AF-F78E5973C96E}" srcId="{0B0C4753-AAD7-4257-B38C-8665E957C827}" destId="{6FD1B6A5-24E3-4043-A197-1657342B7017}" srcOrd="4" destOrd="0" parTransId="{4F3E4778-052D-43E9-B657-F70A7E22540E}" sibTransId="{99F74E73-FDCB-4C62-85CA-DFC1138B5868}"/>
    <dgm:cxn modelId="{2C1074D2-868B-447D-A95F-7810A8D56A30}" srcId="{0B0C4753-AAD7-4257-B38C-8665E957C827}" destId="{9A70FE8A-0605-4D95-9A33-F9BFBCB8F5D9}" srcOrd="0" destOrd="0" parTransId="{B97B9AED-FA76-4362-9E74-BD8F79EB2752}" sibTransId="{A35FA990-6280-4495-98DD-1750153EB3CE}"/>
    <dgm:cxn modelId="{2EBCADB6-306D-4822-BDE4-4EB9CB49046F}" srcId="{0B0C4753-AAD7-4257-B38C-8665E957C827}" destId="{6664BD3B-FE2F-4325-927C-6534078D725C}" srcOrd="2" destOrd="0" parTransId="{FC6134FE-46DD-4A51-8E43-6891DEC85A40}" sibTransId="{9B9E7041-E83E-4548-82D8-D06AD4E2BF27}"/>
    <dgm:cxn modelId="{1EFD5C8D-1108-45EC-8EF8-884E6283FF33}" srcId="{0C6DF6EF-E630-4CFA-8D2F-84591F8CAFF6}" destId="{ED1795D5-62A6-425C-8DB4-8ED752971031}" srcOrd="0" destOrd="0" parTransId="{D63CC331-CA89-4945-8488-F7B9BC1AF6A5}" sibTransId="{D7FCBBEA-CFD5-44A8-A07C-1F45CBE9C70D}"/>
    <dgm:cxn modelId="{3225AB44-54E0-4699-A60C-DEB410425820}" type="presOf" srcId="{0B0C4753-AAD7-4257-B38C-8665E957C827}" destId="{E97000CE-C249-4AE0-A71C-DE620673397E}" srcOrd="0" destOrd="0" presId="urn:microsoft.com/office/officeart/2009/3/layout/IncreasingArrowsProcess"/>
    <dgm:cxn modelId="{493AEE35-83B3-43FB-9C5F-C329243259C1}" type="presOf" srcId="{19DA10CC-FD5D-4023-908D-9415B7DFA258}" destId="{C2406A00-16A3-4C43-B586-D537C77453BC}" srcOrd="0" destOrd="3" presId="urn:microsoft.com/office/officeart/2009/3/layout/IncreasingArrowsProcess"/>
    <dgm:cxn modelId="{71774992-F9DE-4996-BDB2-92CD362DAF09}" type="presParOf" srcId="{E97000CE-C249-4AE0-A71C-DE620673397E}" destId="{8121BF0A-F3DE-4E37-A423-2A2B915C4F25}" srcOrd="0" destOrd="0" presId="urn:microsoft.com/office/officeart/2009/3/layout/IncreasingArrowsProcess"/>
    <dgm:cxn modelId="{B4BEBB13-9882-47E4-B05F-3DAB7BC124CF}" type="presParOf" srcId="{E97000CE-C249-4AE0-A71C-DE620673397E}" destId="{C2406A00-16A3-4C43-B586-D537C77453BC}" srcOrd="1" destOrd="0" presId="urn:microsoft.com/office/officeart/2009/3/layout/IncreasingArrowsProcess"/>
    <dgm:cxn modelId="{492C93A5-C337-4F41-BAAB-5F6DAC54ED43}" type="presParOf" srcId="{E97000CE-C249-4AE0-A71C-DE620673397E}" destId="{258EA204-3403-4443-B50F-04D00C351345}" srcOrd="2" destOrd="0" presId="urn:microsoft.com/office/officeart/2009/3/layout/IncreasingArrowsProcess"/>
    <dgm:cxn modelId="{F2B0F4CA-94CB-400A-A76D-6BA61E5CC95F}" type="presParOf" srcId="{E97000CE-C249-4AE0-A71C-DE620673397E}" destId="{4637951F-D3E8-43B2-8F3C-251EAE45E23E}" srcOrd="3" destOrd="0" presId="urn:microsoft.com/office/officeart/2009/3/layout/IncreasingArrowsProcess"/>
    <dgm:cxn modelId="{FFC31C73-75BB-4619-9F35-67E233DAE49E}" type="presParOf" srcId="{E97000CE-C249-4AE0-A71C-DE620673397E}" destId="{087FEB27-406C-42DC-9851-97D64D183DEC}" srcOrd="4" destOrd="0" presId="urn:microsoft.com/office/officeart/2009/3/layout/IncreasingArrowsProcess"/>
    <dgm:cxn modelId="{2F7C9761-C2E8-4CF7-AE0E-7F79DAD24357}" type="presParOf" srcId="{E97000CE-C249-4AE0-A71C-DE620673397E}" destId="{D5821124-5D13-4522-89D6-82C764FBA5C2}" srcOrd="5" destOrd="0" presId="urn:microsoft.com/office/officeart/2009/3/layout/IncreasingArrowsProcess"/>
    <dgm:cxn modelId="{E4AAE2B6-C1A6-4CC1-A643-31B19413E895}" type="presParOf" srcId="{E97000CE-C249-4AE0-A71C-DE620673397E}" destId="{D27907C8-A0F6-4181-81A3-A622DE8FFEB4}" srcOrd="6" destOrd="0" presId="urn:microsoft.com/office/officeart/2009/3/layout/IncreasingArrowsProcess"/>
    <dgm:cxn modelId="{47C2585D-30B5-4E1A-9A57-03CFE1C7DDD7}" type="presParOf" srcId="{E97000CE-C249-4AE0-A71C-DE620673397E}" destId="{F87975B4-206E-4093-9E0E-2E1F3765EDC0}" srcOrd="7" destOrd="0" presId="urn:microsoft.com/office/officeart/2009/3/layout/IncreasingArrowsProcess"/>
    <dgm:cxn modelId="{F117D14E-8B94-478D-90E0-AAB89C979ECB}" type="presParOf" srcId="{E97000CE-C249-4AE0-A71C-DE620673397E}" destId="{CF111C33-8398-4BA0-B39B-CB1BE079FD95}" srcOrd="8" destOrd="0" presId="urn:microsoft.com/office/officeart/2009/3/layout/IncreasingArrowsProcess"/>
    <dgm:cxn modelId="{1F8F1F9A-5D4E-4B0B-823A-FF6610CC41AA}" type="presParOf" srcId="{E97000CE-C249-4AE0-A71C-DE620673397E}" destId="{F3358F3B-AD0B-4C15-9D47-AB8615C0DCCC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1BF0A-F3DE-4E37-A423-2A2B915C4F25}">
      <dsp:nvSpPr>
        <dsp:cNvPr id="0" name=""/>
        <dsp:cNvSpPr/>
      </dsp:nvSpPr>
      <dsp:spPr>
        <a:xfrm>
          <a:off x="949440" y="64343"/>
          <a:ext cx="8614495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資料抓取</a:t>
          </a:r>
        </a:p>
      </dsp:txBody>
      <dsp:txXfrm>
        <a:off x="949440" y="377540"/>
        <a:ext cx="8301298" cy="626395"/>
      </dsp:txXfrm>
    </dsp:sp>
    <dsp:sp modelId="{C2406A00-16A3-4C43-B586-D537C77453BC}">
      <dsp:nvSpPr>
        <dsp:cNvPr id="0" name=""/>
        <dsp:cNvSpPr/>
      </dsp:nvSpPr>
      <dsp:spPr>
        <a:xfrm>
          <a:off x="949440" y="1028807"/>
          <a:ext cx="1592131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新細明體" panose="02020500000000000000" pitchFamily="18" charset="-120"/>
            <a:cs typeface="Times New Roman" panose="02020603050405020304" pitchFamily="18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Query record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Display record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Click record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User attributes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49440" y="1028807"/>
        <a:ext cx="1592131" cy="2300321"/>
      </dsp:txXfrm>
    </dsp:sp>
    <dsp:sp modelId="{258EA204-3403-4443-B50F-04D00C351345}">
      <dsp:nvSpPr>
        <dsp:cNvPr id="0" name=""/>
        <dsp:cNvSpPr/>
      </dsp:nvSpPr>
      <dsp:spPr>
        <a:xfrm>
          <a:off x="2541399" y="482100"/>
          <a:ext cx="7022536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資料預處理</a:t>
          </a:r>
        </a:p>
      </dsp:txBody>
      <dsp:txXfrm>
        <a:off x="2541399" y="795297"/>
        <a:ext cx="6709339" cy="626395"/>
      </dsp:txXfrm>
    </dsp:sp>
    <dsp:sp modelId="{4637951F-D3E8-43B2-8F3C-251EAE45E23E}">
      <dsp:nvSpPr>
        <dsp:cNvPr id="0" name=""/>
        <dsp:cNvSpPr/>
      </dsp:nvSpPr>
      <dsp:spPr>
        <a:xfrm>
          <a:off x="2520104" y="1446564"/>
          <a:ext cx="1634720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刪除重複數據</a:t>
          </a: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補齊遺失數據</a:t>
          </a: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整理益於分類</a:t>
          </a:r>
        </a:p>
      </dsp:txBody>
      <dsp:txXfrm>
        <a:off x="2520104" y="1446564"/>
        <a:ext cx="1634720" cy="2300321"/>
      </dsp:txXfrm>
    </dsp:sp>
    <dsp:sp modelId="{087FEB27-406C-42DC-9851-97D64D183DEC}">
      <dsp:nvSpPr>
        <dsp:cNvPr id="0" name=""/>
        <dsp:cNvSpPr/>
      </dsp:nvSpPr>
      <dsp:spPr>
        <a:xfrm>
          <a:off x="4133358" y="899857"/>
          <a:ext cx="5430578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資料特徵</a:t>
          </a:r>
          <a:endParaRPr lang="zh-TW" altLang="en-US" sz="2200" kern="1200" dirty="0">
            <a:solidFill>
              <a:sysClr val="window" lastClr="FFFFFF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133358" y="1213054"/>
        <a:ext cx="5117381" cy="626395"/>
      </dsp:txXfrm>
    </dsp:sp>
    <dsp:sp modelId="{D5821124-5D13-4522-89D6-82C764FBA5C2}">
      <dsp:nvSpPr>
        <dsp:cNvPr id="0" name=""/>
        <dsp:cNvSpPr/>
      </dsp:nvSpPr>
      <dsp:spPr>
        <a:xfrm>
          <a:off x="4133358" y="1864322"/>
          <a:ext cx="1592131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1.O,D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2.</a:t>
          </a:r>
          <a:r>
            <a:rPr lang="zh-TW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每個交通模式          的統計值</a:t>
          </a:r>
          <a:endParaRPr lang="en-US" altLang="zh-TW" sz="1600" kern="1200" dirty="0" smtClean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3.plan</a:t>
          </a:r>
          <a:r>
            <a:rPr lang="zh-TW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中的第一個</a:t>
          </a:r>
          <a:r>
            <a:rPr lang="en-US" altLang="zh-TW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mode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4.Profile</a:t>
          </a:r>
          <a:r>
            <a:rPr lang="zh-TW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屬性</a:t>
          </a:r>
          <a:endParaRPr lang="en-US" altLang="zh-TW" sz="1600" kern="1200" dirty="0" smtClean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5.req_time</a:t>
          </a:r>
          <a:r>
            <a:rPr lang="zh-TW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的星期和時段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133358" y="1864322"/>
        <a:ext cx="1592131" cy="2300321"/>
      </dsp:txXfrm>
    </dsp:sp>
    <dsp:sp modelId="{D27907C8-A0F6-4181-81A3-A622DE8FFEB4}">
      <dsp:nvSpPr>
        <dsp:cNvPr id="0" name=""/>
        <dsp:cNvSpPr/>
      </dsp:nvSpPr>
      <dsp:spPr>
        <a:xfrm>
          <a:off x="5726178" y="1317615"/>
          <a:ext cx="3837757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歸類</a:t>
          </a:r>
          <a:r>
            <a:rPr lang="en-US" altLang="zh-TW" sz="2200" kern="120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PID</a:t>
          </a:r>
          <a:endParaRPr lang="zh-TW" altLang="en-US" sz="2200" kern="1200" dirty="0">
            <a:solidFill>
              <a:sysClr val="window" lastClr="FFFFFF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726178" y="1630812"/>
        <a:ext cx="3524560" cy="626395"/>
      </dsp:txXfrm>
    </dsp:sp>
    <dsp:sp modelId="{F87975B4-206E-4093-9E0E-2E1F3765EDC0}">
      <dsp:nvSpPr>
        <dsp:cNvPr id="0" name=""/>
        <dsp:cNvSpPr/>
      </dsp:nvSpPr>
      <dsp:spPr>
        <a:xfrm>
          <a:off x="5726178" y="2282079"/>
          <a:ext cx="1592131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600" b="0" i="0" kern="1200" dirty="0" smtClean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600" b="0" i="0" kern="1200" dirty="0" smtClean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可以發現特徵和</a:t>
          </a:r>
          <a:r>
            <a:rPr lang="en-US" altLang="zh-TW" sz="1600" b="0" i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PID</a:t>
          </a:r>
          <a:r>
            <a:rPr lang="zh-TW" altLang="en-US" sz="1600" b="0" i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之間的關係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726178" y="2282079"/>
        <a:ext cx="1592131" cy="2300321"/>
      </dsp:txXfrm>
    </dsp:sp>
    <dsp:sp modelId="{CF111C33-8398-4BA0-B39B-CB1BE079FD95}">
      <dsp:nvSpPr>
        <dsp:cNvPr id="0" name=""/>
        <dsp:cNvSpPr/>
      </dsp:nvSpPr>
      <dsp:spPr>
        <a:xfrm>
          <a:off x="7318137" y="1735372"/>
          <a:ext cx="2245799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分析</a:t>
          </a:r>
        </a:p>
      </dsp:txBody>
      <dsp:txXfrm>
        <a:off x="7318137" y="2048569"/>
        <a:ext cx="1932602" cy="626395"/>
      </dsp:txXfrm>
    </dsp:sp>
    <dsp:sp modelId="{F3358F3B-AD0B-4C15-9D47-AB8615C0DCCC}">
      <dsp:nvSpPr>
        <dsp:cNvPr id="0" name=""/>
        <dsp:cNvSpPr/>
      </dsp:nvSpPr>
      <dsp:spPr>
        <a:xfrm>
          <a:off x="7318137" y="2699836"/>
          <a:ext cx="1592131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600" kern="1200" dirty="0" smtClean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Profile</a:t>
          </a:r>
          <a:r>
            <a:rPr lang="zh-TW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中的各個屬性所代表的意義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7318137" y="2699836"/>
        <a:ext cx="1592131" cy="230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KDD CUP 2019</a:t>
            </a:r>
          </a:p>
          <a:p>
            <a:pPr algn="ctr"/>
            <a:r>
              <a:rPr lang="en-US" altLang="zh-CN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e123789g</a:t>
            </a:r>
            <a:endParaRPr lang="zh-CN" alt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205865" y="5268918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第二十三組：電機碩一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M10707601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彭柏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資工碩一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M10715046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徐子璿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542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Result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58" y="2518373"/>
            <a:ext cx="10513377" cy="24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4</a:t>
            </a:r>
            <a:endParaRPr lang="zh-CN" altLang="en-US" sz="8800" dirty="0">
              <a:latin typeface="FuturaBookC" pitchFamily="2" charset="-5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1"/>
          <p:cNvSpPr txBox="1"/>
          <p:nvPr/>
        </p:nvSpPr>
        <p:spPr>
          <a:xfrm>
            <a:off x="5020228" y="2766994"/>
            <a:ext cx="601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How to improve?</a:t>
            </a:r>
          </a:p>
        </p:txBody>
      </p:sp>
    </p:spTree>
    <p:extLst>
      <p:ext uri="{BB962C8B-B14F-4D97-AF65-F5344CB8AC3E}">
        <p14:creationId xmlns:p14="http://schemas.microsoft.com/office/powerpoint/2010/main" val="14078481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34B47-E499-4FF5-A43B-32C47F14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How </a:t>
            </a:r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improve?</a:t>
            </a:r>
            <a:b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69578B-F797-4258-8E42-044F6EA04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476472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numbers of time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other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more information(weather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0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5</a:t>
            </a:r>
            <a:endParaRPr lang="zh-CN" altLang="en-US" sz="8800" dirty="0">
              <a:latin typeface="FuturaBookC" pitchFamily="2" charset="-5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1"/>
          <p:cNvSpPr txBox="1"/>
          <p:nvPr/>
        </p:nvSpPr>
        <p:spPr>
          <a:xfrm>
            <a:off x="5020228" y="2766994"/>
            <a:ext cx="601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AlphaGo</a:t>
            </a:r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&amp;  </a:t>
            </a:r>
            <a:r>
              <a:rPr lang="en-US" altLang="zh-TW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AlphaGo</a:t>
            </a:r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Zero</a:t>
            </a:r>
          </a:p>
        </p:txBody>
      </p:sp>
    </p:spTree>
    <p:extLst>
      <p:ext uri="{BB962C8B-B14F-4D97-AF65-F5344CB8AC3E}">
        <p14:creationId xmlns:p14="http://schemas.microsoft.com/office/powerpoint/2010/main" val="41764197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54C2B-CFFA-4F7B-B391-6F666E48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AlphaGo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/>
            </a:r>
            <a:b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EC982-E353-410A-8624-46C1D3F52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Combines Monte Carlo and policy networks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根據大筆的歷史資料來學習並預測如何下棋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reinforcement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來和以前的自己進行對戰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5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D5840-D64C-437E-915D-A8072E7F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812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AlphaGo Zero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0E9C7-1412-46F8-A919-5FFECA05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1253331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reinforcement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(without human data , guidance or domain knowledge)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和自己對戰，進化成更高品質的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 selection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100-0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戰勝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ea"/>
              </a:rPr>
              <a:t>AlphaGo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4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72874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56441" y="1442586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4101" y="1439231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30988" y="1439231"/>
            <a:ext cx="5114843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29077" y="1468596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19" name="矩形 18"/>
          <p:cNvSpPr/>
          <p:nvPr/>
        </p:nvSpPr>
        <p:spPr>
          <a:xfrm>
            <a:off x="5430988" y="2293759"/>
            <a:ext cx="5114843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429077" y="2332784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3" name="矩形 22"/>
          <p:cNvSpPr/>
          <p:nvPr/>
        </p:nvSpPr>
        <p:spPr>
          <a:xfrm>
            <a:off x="4654400" y="3126947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593426" y="3136612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29078" y="3126946"/>
            <a:ext cx="5116754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423287" y="3153003"/>
            <a:ext cx="5228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 and Result</a:t>
            </a:r>
          </a:p>
        </p:txBody>
      </p:sp>
      <p:sp>
        <p:nvSpPr>
          <p:cNvPr id="39" name="矩形 38"/>
          <p:cNvSpPr/>
          <p:nvPr/>
        </p:nvSpPr>
        <p:spPr>
          <a:xfrm>
            <a:off x="4654256" y="3957496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584100" y="3979245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30988" y="3955420"/>
            <a:ext cx="5114844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423287" y="3973974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How to improve?</a:t>
            </a:r>
          </a:p>
        </p:txBody>
      </p:sp>
      <p:sp>
        <p:nvSpPr>
          <p:cNvPr id="45" name="矩形 44"/>
          <p:cNvSpPr/>
          <p:nvPr/>
        </p:nvSpPr>
        <p:spPr>
          <a:xfrm>
            <a:off x="4654257" y="4816252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593426" y="4816246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54256" y="2298419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30986" y="4810140"/>
            <a:ext cx="5114845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30986" y="4853141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AlphaGo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&amp;  </a:t>
            </a:r>
            <a:r>
              <a:rPr lang="en-US" altLang="zh-TW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AlphaGo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Zero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534307" y="2875002"/>
            <a:ext cx="2919770" cy="1107996"/>
          </a:xfrm>
          <a:prstGeom prst="rect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48505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87380" y="2322565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9" grpId="0" animBg="1"/>
      <p:bldP spid="23" grpId="0" animBg="1"/>
      <p:bldP spid="24" grpId="0"/>
      <p:bldP spid="25" grpId="0" animBg="1"/>
      <p:bldP spid="39" grpId="0" animBg="1"/>
      <p:bldP spid="40" grpId="0"/>
      <p:bldP spid="43" grpId="0" animBg="1"/>
      <p:bldP spid="45" grpId="0" animBg="1"/>
      <p:bldP spid="55" grpId="0"/>
      <p:bldP spid="30" grpId="0" animBg="1"/>
      <p:bldP spid="56" grpId="0" animBg="1"/>
      <p:bldP spid="59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>
                <a:latin typeface="FuturaBookC" pitchFamily="2" charset="-52"/>
              </a:rPr>
              <a:t>1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20228" y="2766994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 Preprocessing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913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542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 Preprocessing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58" y="2976197"/>
            <a:ext cx="10554025" cy="2734407"/>
          </a:xfrm>
          <a:prstGeom prst="rect">
            <a:avLst/>
          </a:prstGeom>
        </p:spPr>
      </p:pic>
      <p:sp>
        <p:nvSpPr>
          <p:cNvPr id="11" name="Rectangle 11"/>
          <p:cNvSpPr/>
          <p:nvPr/>
        </p:nvSpPr>
        <p:spPr>
          <a:xfrm>
            <a:off x="815658" y="1232933"/>
            <a:ext cx="105133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pad the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issing value with 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NaN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gather the .csv files for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convenience.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>
                <a:latin typeface="FuturaBookC" pitchFamily="2" charset="-52"/>
              </a:rPr>
              <a:t>2</a:t>
            </a:r>
            <a:endParaRPr lang="zh-CN" altLang="en-US" sz="8800" dirty="0">
              <a:latin typeface="FuturaBookC" pitchFamily="2" charset="-5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1"/>
          <p:cNvSpPr txBox="1"/>
          <p:nvPr/>
        </p:nvSpPr>
        <p:spPr>
          <a:xfrm>
            <a:off x="5020228" y="2766994"/>
            <a:ext cx="5293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Features and Model</a:t>
            </a:r>
            <a:endParaRPr lang="en-US" altLang="zh-TW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893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Features</a:t>
            </a:r>
            <a:endParaRPr lang="en-US" altLang="zh-TW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815658" y="1232933"/>
            <a:ext cx="10513377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Req_time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星期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時段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各種交通方式的所需時間、價格和距離的統計值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最大值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最小值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差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推測交通模式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893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Features</a:t>
            </a:r>
            <a:endParaRPr lang="en-US" altLang="zh-TW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3942502659"/>
              </p:ext>
            </p:extLst>
          </p:nvPr>
        </p:nvGraphicFramePr>
        <p:xfrm>
          <a:off x="815657" y="985857"/>
          <a:ext cx="10513377" cy="5064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1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893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Model</a:t>
            </a:r>
            <a:endParaRPr lang="en-US" altLang="zh-TW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815658" y="1232933"/>
            <a:ext cx="105133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LightGBM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重要超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參數設定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learning_rate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0.05</a:t>
            </a:r>
          </a:p>
          <a:p>
            <a:pPr>
              <a:lnSpc>
                <a:spcPct val="125000"/>
              </a:lnSpc>
            </a:pP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num_leaves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2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3</a:t>
            </a:r>
            <a:endParaRPr lang="zh-CN" altLang="en-US" sz="8800" dirty="0">
              <a:latin typeface="FuturaBookC" pitchFamily="2" charset="-5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1"/>
          <p:cNvSpPr txBox="1"/>
          <p:nvPr/>
        </p:nvSpPr>
        <p:spPr>
          <a:xfrm>
            <a:off x="5020228" y="2766994"/>
            <a:ext cx="601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1934749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290</Words>
  <Application>Microsoft Office PowerPoint</Application>
  <PresentationFormat>寬螢幕</PresentationFormat>
  <Paragraphs>91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FuturaBookC</vt:lpstr>
      <vt:lpstr>微软雅黑</vt:lpstr>
      <vt:lpstr>宋体</vt:lpstr>
      <vt:lpstr>新細明體</vt:lpstr>
      <vt:lpstr>標楷體</vt:lpstr>
      <vt:lpstr>Arial</vt:lpstr>
      <vt:lpstr>Calibri</vt:lpstr>
      <vt:lpstr>Times New Roman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to improve? </vt:lpstr>
      <vt:lpstr>PowerPoint 簡報</vt:lpstr>
      <vt:lpstr>AlphaGo </vt:lpstr>
      <vt:lpstr>AlphaGo Zero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柏 彭</cp:lastModifiedBy>
  <cp:revision>142</cp:revision>
  <dcterms:created xsi:type="dcterms:W3CDTF">2018-03-08T13:14:00Z</dcterms:created>
  <dcterms:modified xsi:type="dcterms:W3CDTF">2019-05-09T03:48:40Z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