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38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2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3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5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32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02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92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3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77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7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F6BA9E9-8FD8-40FF-8018-219B43D02F51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3C7C3B0-FD96-4B75-8893-22EBD1B54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4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40259" y="1594020"/>
            <a:ext cx="10305535" cy="1717591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類神經網路期中報告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-KDD CUP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92" y="446701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M10715042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蔡秉宸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M10715079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林軒而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55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4124" y="1875052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問題分析、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作法、使用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pPr>
              <a:lnSpc>
                <a:spcPct val="2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目前結果排名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如何改進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56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1703" y="871752"/>
            <a:ext cx="10515600" cy="611059"/>
          </a:xfrm>
        </p:spPr>
        <p:txBody>
          <a:bodyPr>
            <a:normAutofit fontScale="90000"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問題分析、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ata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3138" y="1640753"/>
            <a:ext cx="10515600" cy="49263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從百度用戶上面的歷史查詢紀錄，訓練出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預測往後使用者查詢時會選擇的路徑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Data: profiles.csv(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p0~p65)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train_clicks.csv(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click_time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click_mode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train_plans.csv(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plan_time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plans(</a:t>
            </a:r>
            <a:r>
              <a:rPr lang="fr-FR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fr-FR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fr-FR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eta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fr-FR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transport_mode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train_queries.csv(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req_time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q)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48186"/>
            <a:ext cx="10515600" cy="635772"/>
          </a:xfrm>
        </p:spPr>
        <p:txBody>
          <a:bodyPr>
            <a:normAutofit fontScale="90000"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作法、使用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91" y="1246909"/>
            <a:ext cx="9344897" cy="5611091"/>
          </a:xfrm>
        </p:spPr>
      </p:pic>
      <p:sp>
        <p:nvSpPr>
          <p:cNvPr id="5" name="矩形 4"/>
          <p:cNvSpPr/>
          <p:nvPr/>
        </p:nvSpPr>
        <p:spPr>
          <a:xfrm>
            <a:off x="1587731" y="2427316"/>
            <a:ext cx="8894618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90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90832"/>
            <a:ext cx="10515600" cy="838072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目前結果排名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5622"/>
            <a:ext cx="10515600" cy="1532237"/>
          </a:xfrm>
        </p:spPr>
      </p:pic>
    </p:spTree>
    <p:extLst>
      <p:ext uri="{BB962C8B-B14F-4D97-AF65-F5344CB8AC3E}">
        <p14:creationId xmlns:p14="http://schemas.microsoft.com/office/powerpoint/2010/main" val="43182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86401"/>
            <a:ext cx="10515600" cy="882907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如何改進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資料太大無法處理全部的資料，效率太過低，因此選擇具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代表性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的資料來訓練變成我們增進模型預測能力的方向。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分析資料，找出讓使用者選擇選高機率的</a:t>
            </a:r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185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520778"/>
            <a:ext cx="10515600" cy="24219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560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3278</TotalTime>
  <Words>138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Rockwell</vt:lpstr>
      <vt:lpstr>Rockwell Condensed</vt:lpstr>
      <vt:lpstr>Wingdings</vt:lpstr>
      <vt:lpstr>木刻字型</vt:lpstr>
      <vt:lpstr>類神經網路期中報告-KDD CUP</vt:lpstr>
      <vt:lpstr>outline</vt:lpstr>
      <vt:lpstr>問題分析、Data描述 </vt:lpstr>
      <vt:lpstr>作法、使用feature </vt:lpstr>
      <vt:lpstr>目前結果排名 </vt:lpstr>
      <vt:lpstr>如何改進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類神經網路期中報告-KDD CUP</dc:title>
  <dc:creator>cccvv3@gmail.com</dc:creator>
  <cp:lastModifiedBy>cccvv3@gmail.com</cp:lastModifiedBy>
  <cp:revision>9</cp:revision>
  <dcterms:created xsi:type="dcterms:W3CDTF">2019-04-29T07:59:03Z</dcterms:created>
  <dcterms:modified xsi:type="dcterms:W3CDTF">2019-05-01T14:37:13Z</dcterms:modified>
</cp:coreProperties>
</file>