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4" r:id="rId6"/>
    <p:sldId id="271" r:id="rId7"/>
    <p:sldId id="265" r:id="rId8"/>
    <p:sldId id="273" r:id="rId9"/>
    <p:sldId id="259" r:id="rId10"/>
    <p:sldId id="267" r:id="rId11"/>
    <p:sldId id="260" r:id="rId12"/>
    <p:sldId id="266" r:id="rId13"/>
    <p:sldId id="268" r:id="rId14"/>
    <p:sldId id="270" r:id="rId15"/>
  </p:sldIdLst>
  <p:sldSz cx="12192000" cy="6858000"/>
  <p:notesSz cx="6858000" cy="16097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F980D-2035-4FDC-95FE-E1632DD80743}" v="1" dt="2019-05-09T06:05:48.742"/>
    <p1510:client id="{276EEDA3-E828-428E-8D32-E3838A9E6593}" v="3" dt="2019-05-09T03:48:39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564" autoAdjust="0"/>
  </p:normalViewPr>
  <p:slideViewPr>
    <p:cSldViewPr snapToGrid="0">
      <p:cViewPr varScale="1">
        <p:scale>
          <a:sx n="64" d="100"/>
          <a:sy n="64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lee" userId="39c60e46b8b192e5" providerId="Windows Live" clId="Web-{276EEDA3-E828-428E-8D32-E3838A9E6593}"/>
    <pc:docChg chg="addSld delSld modSld sldOrd">
      <pc:chgData name="Lin lee" userId="39c60e46b8b192e5" providerId="Windows Live" clId="Web-{276EEDA3-E828-428E-8D32-E3838A9E6593}" dt="2019-05-09T05:41:16.974" v="1686" actId="20577"/>
      <pc:docMkLst>
        <pc:docMk/>
      </pc:docMkLst>
      <pc:sldChg chg="modSp">
        <pc:chgData name="Lin lee" userId="39c60e46b8b192e5" providerId="Windows Live" clId="Web-{276EEDA3-E828-428E-8D32-E3838A9E6593}" dt="2019-05-09T05:29:32.149" v="1452" actId="20577"/>
        <pc:sldMkLst>
          <pc:docMk/>
          <pc:sldMk cId="2983502972" sldId="256"/>
        </pc:sldMkLst>
        <pc:spChg chg="mod">
          <ac:chgData name="Lin lee" userId="39c60e46b8b192e5" providerId="Windows Live" clId="Web-{276EEDA3-E828-428E-8D32-E3838A9E6593}" dt="2019-05-09T05:29:32.149" v="1452" actId="20577"/>
          <ac:spMkLst>
            <pc:docMk/>
            <pc:sldMk cId="2983502972" sldId="256"/>
            <ac:spMk id="2" creationId="{00000000-0000-0000-0000-000000000000}"/>
          </ac:spMkLst>
        </pc:spChg>
      </pc:sldChg>
      <pc:sldChg chg="modNotes">
        <pc:chgData name="Lin lee" userId="39c60e46b8b192e5" providerId="Windows Live" clId="Web-{276EEDA3-E828-428E-8D32-E3838A9E6593}" dt="2019-05-09T04:30:40.389" v="818"/>
        <pc:sldMkLst>
          <pc:docMk/>
          <pc:sldMk cId="2656913880" sldId="261"/>
        </pc:sldMkLst>
      </pc:sldChg>
      <pc:sldChg chg="addSp delSp modSp del">
        <pc:chgData name="Lin lee" userId="39c60e46b8b192e5" providerId="Windows Live" clId="Web-{276EEDA3-E828-428E-8D32-E3838A9E6593}" dt="2019-05-09T04:44:40.970" v="992"/>
        <pc:sldMkLst>
          <pc:docMk/>
          <pc:sldMk cId="1214612061" sldId="262"/>
        </pc:sldMkLst>
        <pc:spChg chg="mod">
          <ac:chgData name="Lin lee" userId="39c60e46b8b192e5" providerId="Windows Live" clId="Web-{276EEDA3-E828-428E-8D32-E3838A9E6593}" dt="2019-05-09T04:44:15.765" v="978" actId="20577"/>
          <ac:spMkLst>
            <pc:docMk/>
            <pc:sldMk cId="1214612061" sldId="262"/>
            <ac:spMk id="5" creationId="{00000000-0000-0000-0000-000000000000}"/>
          </ac:spMkLst>
        </pc:spChg>
        <pc:spChg chg="mod">
          <ac:chgData name="Lin lee" userId="39c60e46b8b192e5" providerId="Windows Live" clId="Web-{276EEDA3-E828-428E-8D32-E3838A9E6593}" dt="2019-05-09T04:44:23.438" v="982" actId="20577"/>
          <ac:spMkLst>
            <pc:docMk/>
            <pc:sldMk cId="1214612061" sldId="262"/>
            <ac:spMk id="6" creationId="{00000000-0000-0000-0000-000000000000}"/>
          </ac:spMkLst>
        </pc:spChg>
        <pc:spChg chg="add mod">
          <ac:chgData name="Lin lee" userId="39c60e46b8b192e5" providerId="Windows Live" clId="Web-{276EEDA3-E828-428E-8D32-E3838A9E6593}" dt="2019-05-09T04:44:35.891" v="989" actId="20577"/>
          <ac:spMkLst>
            <pc:docMk/>
            <pc:sldMk cId="1214612061" sldId="262"/>
            <ac:spMk id="7" creationId="{5103605E-AB89-499A-9A05-DCD23FB9F6B0}"/>
          </ac:spMkLst>
        </pc:spChg>
        <pc:picChg chg="del">
          <ac:chgData name="Lin lee" userId="39c60e46b8b192e5" providerId="Windows Live" clId="Web-{276EEDA3-E828-428E-8D32-E3838A9E6593}" dt="2019-05-09T04:44:25.375" v="984"/>
          <ac:picMkLst>
            <pc:docMk/>
            <pc:sldMk cId="1214612061" sldId="262"/>
            <ac:picMk id="4" creationId="{00000000-0000-0000-0000-000000000000}"/>
          </ac:picMkLst>
        </pc:picChg>
      </pc:sldChg>
      <pc:sldChg chg="modSp modNotes">
        <pc:chgData name="Lin lee" userId="39c60e46b8b192e5" providerId="Windows Live" clId="Web-{276EEDA3-E828-428E-8D32-E3838A9E6593}" dt="2019-05-09T05:41:07.676" v="1684" actId="20577"/>
        <pc:sldMkLst>
          <pc:docMk/>
          <pc:sldMk cId="1927971594" sldId="264"/>
        </pc:sldMkLst>
        <pc:spChg chg="mod">
          <ac:chgData name="Lin lee" userId="39c60e46b8b192e5" providerId="Windows Live" clId="Web-{276EEDA3-E828-428E-8D32-E3838A9E6593}" dt="2019-05-09T05:41:07.676" v="1684" actId="20577"/>
          <ac:spMkLst>
            <pc:docMk/>
            <pc:sldMk cId="1927971594" sldId="264"/>
            <ac:spMk id="4" creationId="{00000000-0000-0000-0000-000000000000}"/>
          </ac:spMkLst>
        </pc:spChg>
      </pc:sldChg>
      <pc:sldChg chg="modSp modNotes">
        <pc:chgData name="Lin lee" userId="39c60e46b8b192e5" providerId="Windows Live" clId="Web-{276EEDA3-E828-428E-8D32-E3838A9E6593}" dt="2019-05-09T05:15:10.349" v="1446"/>
        <pc:sldMkLst>
          <pc:docMk/>
          <pc:sldMk cId="2548003517" sldId="265"/>
        </pc:sldMkLst>
        <pc:spChg chg="mod">
          <ac:chgData name="Lin lee" userId="39c60e46b8b192e5" providerId="Windows Live" clId="Web-{276EEDA3-E828-428E-8D32-E3838A9E6593}" dt="2019-05-09T04:46:41.443" v="1013" actId="20577"/>
          <ac:spMkLst>
            <pc:docMk/>
            <pc:sldMk cId="2548003517" sldId="265"/>
            <ac:spMk id="4" creationId="{00000000-0000-0000-0000-000000000000}"/>
          </ac:spMkLst>
        </pc:spChg>
      </pc:sldChg>
      <pc:sldChg chg="addSp delSp modSp new ord modNotes">
        <pc:chgData name="Lin lee" userId="39c60e46b8b192e5" providerId="Windows Live" clId="Web-{276EEDA3-E828-428E-8D32-E3838A9E6593}" dt="2019-05-09T05:13:15.969" v="1444" actId="1076"/>
        <pc:sldMkLst>
          <pc:docMk/>
          <pc:sldMk cId="558488793" sldId="271"/>
        </pc:sldMkLst>
        <pc:spChg chg="mod">
          <ac:chgData name="Lin lee" userId="39c60e46b8b192e5" providerId="Windows Live" clId="Web-{276EEDA3-E828-428E-8D32-E3838A9E6593}" dt="2019-05-09T04:19:55.864" v="711" actId="1076"/>
          <ac:spMkLst>
            <pc:docMk/>
            <pc:sldMk cId="558488793" sldId="271"/>
            <ac:spMk id="2" creationId="{B775293A-4BF3-4A21-AB28-22353EE11C3D}"/>
          </ac:spMkLst>
        </pc:spChg>
        <pc:spChg chg="mod">
          <ac:chgData name="Lin lee" userId="39c60e46b8b192e5" providerId="Windows Live" clId="Web-{276EEDA3-E828-428E-8D32-E3838A9E6593}" dt="2019-05-09T04:19:55.864" v="712" actId="1076"/>
          <ac:spMkLst>
            <pc:docMk/>
            <pc:sldMk cId="558488793" sldId="271"/>
            <ac:spMk id="3" creationId="{580F0C92-1900-4C01-A07A-E907E4B36F39}"/>
          </ac:spMkLst>
        </pc:spChg>
        <pc:picChg chg="add mod">
          <ac:chgData name="Lin lee" userId="39c60e46b8b192e5" providerId="Windows Live" clId="Web-{276EEDA3-E828-428E-8D32-E3838A9E6593}" dt="2019-05-09T04:19:56.145" v="713" actId="1076"/>
          <ac:picMkLst>
            <pc:docMk/>
            <pc:sldMk cId="558488793" sldId="271"/>
            <ac:picMk id="4" creationId="{02821B1E-7079-4363-98AC-2BD85E16D3E4}"/>
          </ac:picMkLst>
        </pc:picChg>
        <pc:picChg chg="add del mod">
          <ac:chgData name="Lin lee" userId="39c60e46b8b192e5" providerId="Windows Live" clId="Web-{276EEDA3-E828-428E-8D32-E3838A9E6593}" dt="2019-05-09T03:39:47.837" v="513"/>
          <ac:picMkLst>
            <pc:docMk/>
            <pc:sldMk cId="558488793" sldId="271"/>
            <ac:picMk id="6" creationId="{E12B2C14-B520-4C13-BAF5-0B467CDB6E3D}"/>
          </ac:picMkLst>
        </pc:picChg>
        <pc:picChg chg="add mod modCrop">
          <ac:chgData name="Lin lee" userId="39c60e46b8b192e5" providerId="Windows Live" clId="Web-{276EEDA3-E828-428E-8D32-E3838A9E6593}" dt="2019-05-09T05:13:15.969" v="1444" actId="1076"/>
          <ac:picMkLst>
            <pc:docMk/>
            <pc:sldMk cId="558488793" sldId="271"/>
            <ac:picMk id="8" creationId="{9E04CB02-19A0-43E4-9A99-2C9B476BFCF9}"/>
          </ac:picMkLst>
        </pc:picChg>
      </pc:sldChg>
      <pc:sldChg chg="addSp delSp modSp add del replId modNotes">
        <pc:chgData name="Lin lee" userId="39c60e46b8b192e5" providerId="Windows Live" clId="Web-{276EEDA3-E828-428E-8D32-E3838A9E6593}" dt="2019-05-09T04:59:00.805" v="1280"/>
        <pc:sldMkLst>
          <pc:docMk/>
          <pc:sldMk cId="1936991815" sldId="272"/>
        </pc:sldMkLst>
        <pc:spChg chg="mod">
          <ac:chgData name="Lin lee" userId="39c60e46b8b192e5" providerId="Windows Live" clId="Web-{276EEDA3-E828-428E-8D32-E3838A9E6593}" dt="2019-05-09T04:55:33.661" v="1206" actId="1076"/>
          <ac:spMkLst>
            <pc:docMk/>
            <pc:sldMk cId="1936991815" sldId="272"/>
            <ac:spMk id="5" creationId="{00000000-0000-0000-0000-000000000000}"/>
          </ac:spMkLst>
        </pc:spChg>
        <pc:spChg chg="mod">
          <ac:chgData name="Lin lee" userId="39c60e46b8b192e5" providerId="Windows Live" clId="Web-{276EEDA3-E828-428E-8D32-E3838A9E6593}" dt="2019-05-09T04:58:46.791" v="1275" actId="20577"/>
          <ac:spMkLst>
            <pc:docMk/>
            <pc:sldMk cId="1936991815" sldId="272"/>
            <ac:spMk id="6" creationId="{00000000-0000-0000-0000-000000000000}"/>
          </ac:spMkLst>
        </pc:spChg>
        <pc:spChg chg="add del mod">
          <ac:chgData name="Lin lee" userId="39c60e46b8b192e5" providerId="Windows Live" clId="Web-{276EEDA3-E828-428E-8D32-E3838A9E6593}" dt="2019-05-09T04:55:44.726" v="1210"/>
          <ac:spMkLst>
            <pc:docMk/>
            <pc:sldMk cId="1936991815" sldId="272"/>
            <ac:spMk id="8" creationId="{5CBC34DF-1FC8-406A-BD3A-41E1FBE4E9D2}"/>
          </ac:spMkLst>
        </pc:spChg>
        <pc:spChg chg="add mod">
          <ac:chgData name="Lin lee" userId="39c60e46b8b192e5" providerId="Windows Live" clId="Web-{276EEDA3-E828-428E-8D32-E3838A9E6593}" dt="2019-05-09T04:58:49.395" v="1277" actId="20577"/>
          <ac:spMkLst>
            <pc:docMk/>
            <pc:sldMk cId="1936991815" sldId="272"/>
            <ac:spMk id="9" creationId="{B99CB5FB-ABD4-40E3-87D1-5347BA395968}"/>
          </ac:spMkLst>
        </pc:spChg>
        <pc:picChg chg="add del mod modCrop">
          <ac:chgData name="Lin lee" userId="39c60e46b8b192e5" providerId="Windows Live" clId="Web-{276EEDA3-E828-428E-8D32-E3838A9E6593}" dt="2019-05-09T04:54:05.429" v="1178"/>
          <ac:picMkLst>
            <pc:docMk/>
            <pc:sldMk cId="1936991815" sldId="272"/>
            <ac:picMk id="3" creationId="{24A91646-0647-459E-867D-2C6B7D99A66F}"/>
          </ac:picMkLst>
        </pc:picChg>
      </pc:sldChg>
      <pc:sldChg chg="addSp modSp add replId modNotes">
        <pc:chgData name="Lin lee" userId="39c60e46b8b192e5" providerId="Windows Live" clId="Web-{276EEDA3-E828-428E-8D32-E3838A9E6593}" dt="2019-05-09T05:34:48.489" v="1605"/>
        <pc:sldMkLst>
          <pc:docMk/>
          <pc:sldMk cId="1936008210" sldId="273"/>
        </pc:sldMkLst>
        <pc:spChg chg="mod">
          <ac:chgData name="Lin lee" userId="39c60e46b8b192e5" providerId="Windows Live" clId="Web-{276EEDA3-E828-428E-8D32-E3838A9E6593}" dt="2019-05-09T05:10:11.290" v="1436" actId="1076"/>
          <ac:spMkLst>
            <pc:docMk/>
            <pc:sldMk cId="1936008210" sldId="273"/>
            <ac:spMk id="6" creationId="{00000000-0000-0000-0000-000000000000}"/>
          </ac:spMkLst>
        </pc:spChg>
        <pc:picChg chg="add mod">
          <ac:chgData name="Lin lee" userId="39c60e46b8b192e5" providerId="Windows Live" clId="Web-{276EEDA3-E828-428E-8D32-E3838A9E6593}" dt="2019-05-09T05:03:32.962" v="1312" actId="1076"/>
          <ac:picMkLst>
            <pc:docMk/>
            <pc:sldMk cId="1936008210" sldId="273"/>
            <ac:picMk id="3" creationId="{AF701DFD-617B-4900-9B99-4F815EB5E7A1}"/>
          </ac:picMkLst>
        </pc:picChg>
      </pc:sldChg>
    </pc:docChg>
  </pc:docChgLst>
  <pc:docChgLst>
    <pc:chgData name="Lin lee" userId="39c60e46b8b192e5" providerId="Windows Live" clId="Web-{F5899F23-9188-4A05-A3BD-EBD93CCCD968}"/>
    <pc:docChg chg="modSld">
      <pc:chgData name="Lin lee" userId="39c60e46b8b192e5" providerId="Windows Live" clId="Web-{F5899F23-9188-4A05-A3BD-EBD93CCCD968}" dt="2019-05-09T06:07:08.130" v="1" actId="1076"/>
      <pc:docMkLst>
        <pc:docMk/>
      </pc:docMkLst>
      <pc:sldChg chg="modSp">
        <pc:chgData name="Lin lee" userId="39c60e46b8b192e5" providerId="Windows Live" clId="Web-{F5899F23-9188-4A05-A3BD-EBD93CCCD968}" dt="2019-05-09T06:07:08.130" v="1" actId="1076"/>
        <pc:sldMkLst>
          <pc:docMk/>
          <pc:sldMk cId="1936008210" sldId="273"/>
        </pc:sldMkLst>
        <pc:picChg chg="mod">
          <ac:chgData name="Lin lee" userId="39c60e46b8b192e5" providerId="Windows Live" clId="Web-{F5899F23-9188-4A05-A3BD-EBD93CCCD968}" dt="2019-05-09T06:07:08.130" v="1" actId="1076"/>
          <ac:picMkLst>
            <pc:docMk/>
            <pc:sldMk cId="1936008210" sldId="273"/>
            <ac:picMk id="3" creationId="{AF701DFD-617B-4900-9B99-4F815EB5E7A1}"/>
          </ac:picMkLst>
        </pc:picChg>
        <pc:picChg chg="mod">
          <ac:chgData name="Lin lee" userId="39c60e46b8b192e5" providerId="Windows Live" clId="Web-{F5899F23-9188-4A05-A3BD-EBD93CCCD968}" dt="2019-05-09T06:06:54.536" v="0" actId="1076"/>
          <ac:picMkLst>
            <pc:docMk/>
            <pc:sldMk cId="1936008210" sldId="273"/>
            <ac:picMk id="13" creationId="{9EA0FB57-C871-4B85-8F73-2763D8332442}"/>
          </ac:picMkLst>
        </pc:picChg>
      </pc:sldChg>
    </pc:docChg>
  </pc:docChgLst>
  <pc:docChgLst>
    <pc:chgData name="Lin lee" userId="39c60e46b8b192e5" providerId="Windows Live" clId="Web-{00DF980D-2035-4FDC-95FE-E1632DD80743}"/>
    <pc:docChg chg="modSld">
      <pc:chgData name="Lin lee" userId="39c60e46b8b192e5" providerId="Windows Live" clId="Web-{00DF980D-2035-4FDC-95FE-E1632DD80743}" dt="2019-05-09T06:05:48.742" v="24" actId="14100"/>
      <pc:docMkLst>
        <pc:docMk/>
      </pc:docMkLst>
      <pc:sldChg chg="modSp modNotes">
        <pc:chgData name="Lin lee" userId="39c60e46b8b192e5" providerId="Windows Live" clId="Web-{00DF980D-2035-4FDC-95FE-E1632DD80743}" dt="2019-05-09T05:59:20.893" v="5"/>
        <pc:sldMkLst>
          <pc:docMk/>
          <pc:sldMk cId="1927971594" sldId="264"/>
        </pc:sldMkLst>
        <pc:spChg chg="mod">
          <ac:chgData name="Lin lee" userId="39c60e46b8b192e5" providerId="Windows Live" clId="Web-{00DF980D-2035-4FDC-95FE-E1632DD80743}" dt="2019-05-09T05:55:09.827" v="2" actId="20577"/>
          <ac:spMkLst>
            <pc:docMk/>
            <pc:sldMk cId="1927971594" sldId="264"/>
            <ac:spMk id="4" creationId="{00000000-0000-0000-0000-000000000000}"/>
          </ac:spMkLst>
        </pc:spChg>
      </pc:sldChg>
      <pc:sldChg chg="addSp delSp modSp">
        <pc:chgData name="Lin lee" userId="39c60e46b8b192e5" providerId="Windows Live" clId="Web-{00DF980D-2035-4FDC-95FE-E1632DD80743}" dt="2019-05-09T06:05:48.742" v="24" actId="14100"/>
        <pc:sldMkLst>
          <pc:docMk/>
          <pc:sldMk cId="1936008210" sldId="273"/>
        </pc:sldMkLst>
        <pc:spChg chg="add del mod">
          <ac:chgData name="Lin lee" userId="39c60e46b8b192e5" providerId="Windows Live" clId="Web-{00DF980D-2035-4FDC-95FE-E1632DD80743}" dt="2019-05-09T06:03:47.725" v="7"/>
          <ac:spMkLst>
            <pc:docMk/>
            <pc:sldMk cId="1936008210" sldId="273"/>
            <ac:spMk id="8" creationId="{B2ACCD2F-5D11-4532-94BC-3EC71735F52F}"/>
          </ac:spMkLst>
        </pc:spChg>
        <pc:spChg chg="add del mod">
          <ac:chgData name="Lin lee" userId="39c60e46b8b192e5" providerId="Windows Live" clId="Web-{00DF980D-2035-4FDC-95FE-E1632DD80743}" dt="2019-05-09T06:05:09.476" v="15"/>
          <ac:spMkLst>
            <pc:docMk/>
            <pc:sldMk cId="1936008210" sldId="273"/>
            <ac:spMk id="12" creationId="{098D5206-ECC7-493C-91A1-5AAB1A3F1FDC}"/>
          </ac:spMkLst>
        </pc:spChg>
        <pc:picChg chg="add del">
          <ac:chgData name="Lin lee" userId="39c60e46b8b192e5" providerId="Windows Live" clId="Web-{00DF980D-2035-4FDC-95FE-E1632DD80743}" dt="2019-05-09T06:04:08.397" v="12"/>
          <ac:picMkLst>
            <pc:docMk/>
            <pc:sldMk cId="1936008210" sldId="273"/>
            <ac:picMk id="4" creationId="{00000000-0000-0000-0000-000000000000}"/>
          </ac:picMkLst>
        </pc:picChg>
        <pc:picChg chg="add del mod">
          <ac:chgData name="Lin lee" userId="39c60e46b8b192e5" providerId="Windows Live" clId="Web-{00DF980D-2035-4FDC-95FE-E1632DD80743}" dt="2019-05-09T06:05:09.710" v="18"/>
          <ac:picMkLst>
            <pc:docMk/>
            <pc:sldMk cId="1936008210" sldId="273"/>
            <ac:picMk id="9" creationId="{4C87D30A-8217-4E7C-9540-393C253F1A14}"/>
          </ac:picMkLst>
        </pc:picChg>
        <pc:picChg chg="add mod ord">
          <ac:chgData name="Lin lee" userId="39c60e46b8b192e5" providerId="Windows Live" clId="Web-{00DF980D-2035-4FDC-95FE-E1632DD80743}" dt="2019-05-09T06:05:48.742" v="24" actId="14100"/>
          <ac:picMkLst>
            <pc:docMk/>
            <pc:sldMk cId="1936008210" sldId="273"/>
            <ac:picMk id="13" creationId="{9EA0FB57-C871-4B85-8F73-2763D83324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3232-6753-47DA-A5C2-0A55938C41AB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0B031-85BA-4060-9B2F-3B44C0E80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2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AlphaGo%E6%9D%8E%E4%B8%96%E4%B9%AD%E4%BA%94%E7%95%AA%E6%A3%8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wiki/Master_(%E5%9B%B4%E6%A3%8B%E8%BD%AF%E4%BB%B6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GCP: Compute Engine / 8Core cpu /40 Gigs MEM/ Debian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1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"/>
              </a:rPr>
              <a:t>2. </a:t>
            </a:r>
            <a:r>
              <a:rPr lang="en-US" altLang="zh-TW" dirty="0" err="1">
                <a:ea typeface="新細明體"/>
                <a:cs typeface="Calibri"/>
              </a:rPr>
              <a:t>因為可能有推薦兩個相同的mode，所以每個mode</a:t>
            </a:r>
            <a:r>
              <a:rPr lang="en-US" altLang="zh-TW" dirty="0">
                <a:ea typeface="新細明體"/>
                <a:cs typeface="Calibri"/>
              </a:rPr>
              <a:t> </a:t>
            </a:r>
            <a:r>
              <a:rPr lang="en-US" altLang="zh-TW" dirty="0" err="1">
                <a:ea typeface="新細明體"/>
                <a:cs typeface="Calibri"/>
              </a:rPr>
              <a:t>我們配置了兩組欄位</a:t>
            </a:r>
            <a:r>
              <a:rPr lang="en-US" altLang="zh-TW" dirty="0">
                <a:ea typeface="新細明體"/>
                <a:cs typeface="Calibri"/>
              </a:rPr>
              <a:t>。</a:t>
            </a:r>
          </a:p>
          <a:p>
            <a:r>
              <a:rPr lang="en-US" altLang="zh-TW" dirty="0">
                <a:ea typeface="新細明體"/>
                <a:cs typeface="Calibri"/>
              </a:rPr>
              <a:t>3. </a:t>
            </a:r>
            <a:r>
              <a:rPr lang="en-US" altLang="zh-TW" dirty="0" err="1">
                <a:ea typeface="新細明體"/>
                <a:cs typeface="Calibri"/>
              </a:rPr>
              <a:t>時間只取出星期和小時，其他都刪除</a:t>
            </a:r>
            <a:r>
              <a:rPr lang="en-US" altLang="zh-TW" dirty="0">
                <a:ea typeface="新細明體"/>
                <a:cs typeface="Calibri"/>
              </a:rPr>
              <a:t>。</a:t>
            </a:r>
          </a:p>
          <a:p>
            <a:r>
              <a:rPr lang="en-US" altLang="zh-TW" dirty="0" err="1">
                <a:ea typeface="新細明體"/>
                <a:cs typeface="Calibri"/>
              </a:rPr>
              <a:t>經緯度利用</a:t>
            </a:r>
            <a:r>
              <a:rPr lang="en-US" altLang="zh-TW" dirty="0">
                <a:ea typeface="新細明體"/>
                <a:cs typeface="Calibri"/>
              </a:rPr>
              <a:t> Haversine </a:t>
            </a:r>
            <a:r>
              <a:rPr lang="en-US" altLang="zh-TW" dirty="0" err="1">
                <a:ea typeface="新細明體"/>
                <a:cs typeface="Calibri"/>
              </a:rPr>
              <a:t>公式計算距離</a:t>
            </a:r>
          </a:p>
          <a:p>
            <a:endParaRPr lang="en-US" altLang="zh-TW" dirty="0">
              <a:ea typeface="新細明體"/>
              <a:cs typeface="Calibri"/>
            </a:endParaRPr>
          </a:p>
          <a:p>
            <a:r>
              <a:rPr lang="en-US" altLang="zh-TW" dirty="0" err="1">
                <a:ea typeface="新細明體"/>
                <a:cs typeface="Calibri"/>
              </a:rPr>
              <a:t>遺失值</a:t>
            </a:r>
            <a:r>
              <a:rPr lang="en-US" altLang="zh-TW" dirty="0">
                <a:ea typeface="新細明體"/>
                <a:cs typeface="Calibri"/>
              </a:rPr>
              <a:t> </a:t>
            </a:r>
            <a:r>
              <a:rPr lang="en-US" altLang="zh-TW" dirty="0" err="1">
                <a:ea typeface="新細明體"/>
                <a:cs typeface="Calibri"/>
              </a:rPr>
              <a:t>plan_priority</a:t>
            </a:r>
            <a:r>
              <a:rPr lang="en-US" altLang="zh-TW" dirty="0">
                <a:ea typeface="新細明體"/>
                <a:cs typeface="Calibri"/>
              </a:rPr>
              <a:t> </a:t>
            </a:r>
            <a:r>
              <a:rPr lang="en-US" altLang="zh-TW" dirty="0" err="1">
                <a:ea typeface="新細明體"/>
                <a:cs typeface="Calibri"/>
              </a:rPr>
              <a:t>就是百度推薦的優先順序預設是填無限大</a:t>
            </a:r>
          </a:p>
          <a:p>
            <a:r>
              <a:rPr lang="en-US" altLang="zh-TW" dirty="0" err="1">
                <a:ea typeface="新細明體"/>
                <a:cs typeface="Calibri"/>
              </a:rPr>
              <a:t>其他的features</a:t>
            </a:r>
            <a:r>
              <a:rPr lang="en-US" altLang="zh-TW" dirty="0">
                <a:ea typeface="新細明體"/>
                <a:cs typeface="Calibri"/>
              </a:rPr>
              <a:t> 填0</a:t>
            </a:r>
          </a:p>
          <a:p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06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處理完成的資料的一部分</a:t>
            </a:r>
            <a:endParaRPr lang="en-US" altLang="zh-TW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2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GBDT:</a:t>
            </a:r>
            <a:r>
              <a:rPr lang="zh-TW" altLang="en-US" dirty="0"/>
              <a:t> 迭代的決策樹演算法</a:t>
            </a:r>
            <a:endParaRPr lang="en-US" altLang="zh-TW" dirty="0"/>
          </a:p>
          <a:p>
            <a:r>
              <a:rPr lang="zh-TW" altLang="en-US">
                <a:ea typeface="新細明體"/>
                <a:cs typeface="Calibri"/>
              </a:rPr>
              <a:t>我們使用的是XGboost 框架 ，</a:t>
            </a:r>
          </a:p>
          <a:p>
            <a:r>
              <a:rPr lang="zh-TW" altLang="en-US">
                <a:ea typeface="新細明體"/>
                <a:cs typeface="Calibri"/>
              </a:rPr>
              <a:t>Decision Tree Algorithm</a:t>
            </a:r>
            <a:endParaRPr lang="zh-TW"/>
          </a:p>
          <a:p>
            <a:endParaRPr lang="zh-TW" altLang="en-US" dirty="0">
              <a:ea typeface="新細明體"/>
            </a:endParaRPr>
          </a:p>
          <a:p>
            <a:r>
              <a:rPr lang="zh-TW" altLang="en-US" dirty="0">
                <a:ea typeface="新細明體"/>
              </a:rPr>
              <a:t>設定目標函數 是 </a:t>
            </a:r>
            <a:r>
              <a:rPr lang="en-US" altLang="zh-TW">
                <a:ea typeface="新細明體"/>
              </a:rPr>
              <a:t>MultiClass SoftProb model，這個模型的輸出是每一個Row對每一類別的機率值</a:t>
            </a:r>
          </a:p>
          <a:p>
            <a:r>
              <a:rPr lang="en-US" altLang="zh-TW">
                <a:ea typeface="新細明體"/>
                <a:cs typeface="Calibri"/>
              </a:rPr>
              <a:t>再經過一個Argmax function 得到分類結果</a:t>
            </a:r>
            <a:endParaRPr lang="en-US" altLang="zh-TW" dirty="0">
              <a:ea typeface="新細明體"/>
              <a:cs typeface="Calibri"/>
            </a:endParaRPr>
          </a:p>
          <a:p>
            <a:r>
              <a:rPr lang="en-US" altLang="zh-TW">
                <a:ea typeface="新細明體"/>
                <a:cs typeface="Calibri"/>
              </a:rPr>
              <a:t>其他的參數幾乎沒有調整</a:t>
            </a:r>
            <a:endParaRPr lang="en-US" altLang="zh-TW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54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目前結果 ：0.686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1.</a:t>
            </a:r>
            <a:endParaRPr lang="zh-TW" altLang="en-US" dirty="0">
              <a:ea typeface="新細明體"/>
            </a:endParaRPr>
          </a:p>
          <a:p>
            <a:r>
              <a:rPr lang="en-US" altLang="zh-TW" dirty="0">
                <a:ea typeface="新細明體"/>
              </a:rPr>
              <a:t>2.</a:t>
            </a:r>
            <a:r>
              <a:rPr lang="en-US" altLang="zh-TW" baseline="0" dirty="0">
                <a:ea typeface="新細明體"/>
              </a:rPr>
              <a:t> </a:t>
            </a:r>
            <a:r>
              <a:rPr lang="zh-TW" altLang="en-US" baseline="0" dirty="0">
                <a:ea typeface="新細明體"/>
              </a:rPr>
              <a:t>溫度 </a:t>
            </a:r>
            <a:r>
              <a:rPr lang="en-US" altLang="zh-TW" baseline="0">
                <a:ea typeface="新細明體"/>
              </a:rPr>
              <a:t>,</a:t>
            </a:r>
            <a:r>
              <a:rPr lang="en-US" altLang="zh-TW">
                <a:ea typeface="新細明體"/>
              </a:rPr>
              <a:t>天氣 </a:t>
            </a:r>
            <a:r>
              <a:rPr lang="zh-TW" altLang="en-US" baseline="0">
                <a:ea typeface="新細明體"/>
              </a:rPr>
              <a:t>當地資訊 </a:t>
            </a:r>
          </a:p>
          <a:p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因為我們目前模型的參數都還沒調整，接下來應該會先調整參數</a:t>
            </a:r>
            <a:endParaRPr lang="zh-TW" altLang="en-US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再嘗試加入像是溫度,天氣 當地資訊的feature 看能不能增加分數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69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打敗李世石，在圍棋這一個規則簡單卻極為複雜的遊戲，人類的職業棋士輸給了電腦，也讓深度學習的研究再次成為了潮流。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42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蒙地卡羅樹搜尋法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(Monte Carlo tree search)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提供減少搜尋的次數的方法，藉由選擇、擴充、模擬、反傳四個步驟，使得遊戲樹朝向最佳的方向進行擴充，並且隨著模擬結果的增加、遊戲樹的增大，選擇的子樹的方法會更精確，對狀態的評估更加精準。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1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採用多個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架構，並結合蒙地卡羅樹搜尋法，其中包含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network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用於選擇移動，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network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用於評估結果，使用兩種類神經網路幫助蒙地卡羅樹搜尋法選擇模擬的節點，和評估節點的狀態，可以有效的減少搜尋的深度和廣度，增加計算的效率。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訓練神經網路可以分為多個階段，首先訓練監督學習網路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(SL policy network)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用於預測人類專家的棋步，一個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policy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用於提供快速的結果，接著訓練增強學習網路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(RL policy)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藉由電腦中對弈提升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 policy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的結果，最後訊練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network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用於預測比賽的結果。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24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此版本不採用人類玩家的棋譜，且比之前的所有版本都要強大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在三天內以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的戰績戰勝了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lphaGo李世乭五番棋"/>
              </a:rPr>
              <a:t>AlphaGo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lphaGo李世乭五番棋"/>
              </a:rPr>
              <a:t> Lee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，花了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天達到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aster (圍棋軟體)"/>
              </a:rPr>
              <a:t>AlphaGo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aster (圍棋軟體)"/>
              </a:rPr>
              <a:t> Master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的水平，用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天超越了所有舊版本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强化學習（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Learning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）是一種模仿人類學習方式的模型，它的基本方法是：要是機器得到了好的结果就能得到獎勵，要是得到差的结果就得到懲罰。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Zero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並没有像之前的兄弟姐妹一樣被教育了人類的圍棋知識。它只是和不同版本的自己下棋，然後用勝者的思路来訓練新的版本，如此不斷重複。通過這一方法，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Zero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完全自己摸索出了開局，收官，定式等以前人類已知的圍棋知識，也摸索出了新的定势。       一條道路是優化算法，另外一條道路是讓機器不受人類先入為主經驗的影響。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的终曲，也是一個全新的開始，相關技術將被用於造福人類，幫助科學家認識蛋白質折疊，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70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93047" y="1166325"/>
            <a:ext cx="8791575" cy="23876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/>
              </a:rPr>
              <a:t>KDD</a:t>
            </a:r>
            <a:r>
              <a:rPr lang="zh-TW" altLang="en-US" dirty="0">
                <a:latin typeface="標楷體" panose="03000509000000000000" pitchFamily="65" charset="-120"/>
                <a:ea typeface="標楷體"/>
              </a:rPr>
              <a:t> 期中報告</a:t>
            </a:r>
            <a:r>
              <a:rPr lang="en-US" altLang="zh-TW" dirty="0">
                <a:latin typeface="標楷體" panose="03000509000000000000" pitchFamily="65" charset="-120"/>
                <a:ea typeface="標楷體"/>
              </a:rPr>
              <a:t>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err="1">
                <a:latin typeface="標楷體" panose="03000509000000000000" pitchFamily="65" charset="-120"/>
                <a:ea typeface="標楷體"/>
              </a:rPr>
              <a:t>ALPHAgo</a:t>
            </a:r>
            <a:r>
              <a:rPr lang="zh-TW" altLang="en-US" dirty="0">
                <a:latin typeface="標楷體" panose="03000509000000000000" pitchFamily="65" charset="-120"/>
                <a:ea typeface="標楷體"/>
              </a:rPr>
              <a:t> 論文心得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534524" y="5114315"/>
            <a:ext cx="2334747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B10409003</a:t>
            </a:r>
            <a:r>
              <a:rPr lang="zh-TW" altLang="en-US" dirty="0"/>
              <a:t>王政淳</a:t>
            </a:r>
            <a:endParaRPr lang="en-US" altLang="zh-TW" dirty="0"/>
          </a:p>
          <a:p>
            <a:r>
              <a:rPr lang="en-US" altLang="zh-TW" dirty="0"/>
              <a:t>B10409016</a:t>
            </a:r>
            <a:r>
              <a:rPr lang="zh-TW" altLang="en-US" dirty="0"/>
              <a:t>李其翰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50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7551" y="389854"/>
            <a:ext cx="9905998" cy="1478570"/>
          </a:xfrm>
        </p:spPr>
        <p:txBody>
          <a:bodyPr/>
          <a:lstStyle/>
          <a:p>
            <a:r>
              <a:rPr lang="en-US" altLang="zh-TW" dirty="0" err="1"/>
              <a:t>aLPHAgO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324" y="1258809"/>
            <a:ext cx="3933825" cy="5181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11" y="2044950"/>
            <a:ext cx="6014912" cy="33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蒙地卡羅樹搜尋法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(Monte Carlo tree search)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3838" y="2193804"/>
            <a:ext cx="8113719" cy="272463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4890" y="2240782"/>
            <a:ext cx="2303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STEP1: </a:t>
            </a:r>
            <a:r>
              <a:rPr lang="zh-TW" altLang="zh-TW" sz="2400" dirty="0"/>
              <a:t>選擇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  STEP2: </a:t>
            </a:r>
            <a:r>
              <a:rPr lang="zh-TW" altLang="zh-TW" sz="2400" dirty="0"/>
              <a:t>擴充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    STEP3: </a:t>
            </a:r>
            <a:r>
              <a:rPr lang="zh-TW" altLang="zh-TW" sz="2400" dirty="0"/>
              <a:t>模擬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       STEP4: </a:t>
            </a:r>
            <a:r>
              <a:rPr lang="zh-TW" altLang="zh-TW" sz="2400" dirty="0"/>
              <a:t>反傳</a:t>
            </a:r>
            <a:r>
              <a:rPr lang="en-US" altLang="zh-TW" sz="2400" dirty="0"/>
              <a:t>  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995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0159" y="460256"/>
            <a:ext cx="9905998" cy="1478570"/>
          </a:xfrm>
        </p:spPr>
        <p:txBody>
          <a:bodyPr/>
          <a:lstStyle/>
          <a:p>
            <a:r>
              <a:rPr lang="en-US" altLang="zh-TW" dirty="0"/>
              <a:t>policy network  vs  value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173" y="2179149"/>
            <a:ext cx="9905999" cy="3541714"/>
          </a:xfrm>
        </p:spPr>
        <p:txBody>
          <a:bodyPr/>
          <a:lstStyle/>
          <a:p>
            <a:r>
              <a:rPr lang="en-US" altLang="zh-TW" dirty="0"/>
              <a:t> POLICY NETWORK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zh-TW" altLang="zh-TW" dirty="0"/>
              <a:t>用於選</a:t>
            </a:r>
            <a:r>
              <a:rPr lang="zh-TW" altLang="en-US" dirty="0"/>
              <a:t>擇落子位子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VALUE NETWORK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zh-TW" altLang="zh-TW" dirty="0"/>
              <a:t>用於評估結果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999578"/>
            <a:ext cx="4220433" cy="40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1119" y="133662"/>
            <a:ext cx="9905998" cy="1478570"/>
          </a:xfrm>
        </p:spPr>
        <p:txBody>
          <a:bodyPr/>
          <a:lstStyle/>
          <a:p>
            <a:r>
              <a:rPr lang="en-US" altLang="zh-TW" dirty="0" err="1"/>
              <a:t>Alphago</a:t>
            </a:r>
            <a:r>
              <a:rPr lang="en-US" altLang="zh-TW" dirty="0"/>
              <a:t> zero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3486" y="1443790"/>
            <a:ext cx="9905999" cy="48968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AlphaGo</a:t>
            </a:r>
            <a:r>
              <a:rPr lang="en-US" altLang="zh-TW" dirty="0"/>
              <a:t> Zero beats </a:t>
            </a:r>
            <a:r>
              <a:rPr lang="en-US" altLang="zh-TW" dirty="0" err="1"/>
              <a:t>AlphaGo</a:t>
            </a:r>
            <a:r>
              <a:rPr lang="en-US" altLang="zh-TW" dirty="0"/>
              <a:t> 100-0</a:t>
            </a:r>
            <a:r>
              <a:rPr lang="zh-TW" altLang="en-US" dirty="0"/>
              <a:t>，完勝之前的版本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DeepResidual</a:t>
            </a:r>
            <a:r>
              <a:rPr lang="en-US" altLang="zh-TW" dirty="0"/>
              <a:t> network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融合兩種</a:t>
            </a:r>
            <a:r>
              <a:rPr lang="en-US" altLang="zh-TW" dirty="0"/>
              <a:t>neural network </a:t>
            </a:r>
            <a:r>
              <a:rPr lang="zh-TW" altLang="en-US" dirty="0"/>
              <a:t>，更有效率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只用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TPU</a:t>
            </a:r>
            <a:r>
              <a:rPr lang="zh-TW" altLang="en-US" dirty="0"/>
              <a:t>，遠少於</a:t>
            </a:r>
            <a:r>
              <a:rPr lang="en-US" altLang="zh-TW" dirty="0" err="1"/>
              <a:t>AlphaGo</a:t>
            </a:r>
            <a:r>
              <a:rPr lang="zh-TW" altLang="en-US" dirty="0"/>
              <a:t>使用的</a:t>
            </a:r>
            <a:r>
              <a:rPr lang="en-US" altLang="zh-TW" dirty="0"/>
              <a:t>48</a:t>
            </a:r>
            <a:r>
              <a:rPr lang="zh-TW" altLang="en-US" dirty="0"/>
              <a:t>個</a:t>
            </a:r>
            <a:r>
              <a:rPr lang="en-US" altLang="zh-TW" dirty="0"/>
              <a:t>TPU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完全的自我學習，不使用任何人類棋譜，卻達到更好的成效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改變人們對棋理的認知，改善甚至創造新的定石</a:t>
            </a:r>
          </a:p>
        </p:txBody>
      </p:sp>
    </p:spTree>
    <p:extLst>
      <p:ext uri="{BB962C8B-B14F-4D97-AF65-F5344CB8AC3E}">
        <p14:creationId xmlns:p14="http://schemas.microsoft.com/office/powerpoint/2010/main" val="315579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9696" y="269465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600" dirty="0">
                <a:latin typeface="Algerian" panose="04020705040A02060702" pitchFamily="82" charset="0"/>
              </a:rPr>
              <a:t>Thanks for listening</a:t>
            </a:r>
            <a:endParaRPr lang="zh-TW" alt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6729" y="284410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問題分析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908" y="589083"/>
            <a:ext cx="3225006" cy="58703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3723" y="1907931"/>
            <a:ext cx="61809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   </a:t>
            </a:r>
            <a:r>
              <a:rPr lang="zh-TW" altLang="en-US" sz="2000" dirty="0"/>
              <a:t>百度地圖提供使用者數個路線規畫建議，給使用者選擇合適的交通方式。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       我們要透過百度地圖提供的歷史資料，分析使用者會點選何種模式，預測使用者對交通模式的偏好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491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2428" y="387564"/>
            <a:ext cx="9905998" cy="147857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7304" y="1951892"/>
            <a:ext cx="9905999" cy="3874478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Test_plans</a:t>
            </a:r>
            <a:endParaRPr lang="en-US" altLang="zh-TW" sz="2800" dirty="0"/>
          </a:p>
          <a:p>
            <a:r>
              <a:rPr lang="en-US" altLang="zh-TW" sz="2800" dirty="0" err="1"/>
              <a:t>Test_queries</a:t>
            </a:r>
            <a:endParaRPr lang="en-US" altLang="zh-TW" sz="2800" dirty="0"/>
          </a:p>
          <a:p>
            <a:r>
              <a:rPr lang="en-US" altLang="zh-TW" sz="2800" dirty="0" err="1"/>
              <a:t>Train_clicks</a:t>
            </a:r>
            <a:endParaRPr lang="en-US" altLang="zh-TW" sz="2800" dirty="0"/>
          </a:p>
          <a:p>
            <a:r>
              <a:rPr lang="en-US" altLang="zh-TW" sz="2800" dirty="0" err="1"/>
              <a:t>Train_plans</a:t>
            </a:r>
            <a:endParaRPr lang="en-US" altLang="zh-TW" sz="2800" dirty="0"/>
          </a:p>
          <a:p>
            <a:r>
              <a:rPr lang="en-US" altLang="zh-TW" sz="2800" dirty="0" err="1"/>
              <a:t>Train_queries</a:t>
            </a:r>
            <a:endParaRPr lang="en-US" altLang="zh-TW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5" y="1849438"/>
            <a:ext cx="9115555" cy="495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67" y="2509198"/>
            <a:ext cx="4133850" cy="533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467" y="3237490"/>
            <a:ext cx="2457450" cy="466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774" y="3868675"/>
            <a:ext cx="9115556" cy="581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467" y="4706968"/>
            <a:ext cx="4105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8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規劃與執行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3122857" cy="3541714"/>
          </a:xfrm>
        </p:spPr>
        <p:txBody>
          <a:bodyPr/>
          <a:lstStyle/>
          <a:p>
            <a:r>
              <a:rPr lang="zh-TW" altLang="en-US" dirty="0"/>
              <a:t>使用工具與平台</a:t>
            </a:r>
            <a:endParaRPr lang="en-US" altLang="zh-TW" dirty="0"/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資料分析整理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方法與模型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733069" y="1738867"/>
            <a:ext cx="553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Python 3.7.1</a:t>
            </a:r>
          </a:p>
          <a:p>
            <a:endParaRPr lang="en-US" altLang="zh-TW" sz="3600" dirty="0"/>
          </a:p>
          <a:p>
            <a:r>
              <a:rPr lang="en-US" altLang="zh-TW" sz="3600" dirty="0"/>
              <a:t>Anaconda3</a:t>
            </a:r>
          </a:p>
          <a:p>
            <a:endParaRPr lang="en-US" altLang="zh-TW" sz="3600" dirty="0"/>
          </a:p>
          <a:p>
            <a:r>
              <a:rPr lang="en-US" altLang="zh-TW" sz="3600" dirty="0"/>
              <a:t>Google Cloud</a:t>
            </a:r>
          </a:p>
          <a:p>
            <a:r>
              <a:rPr lang="en-US" altLang="zh-TW" sz="3600" dirty="0"/>
              <a:t>Platform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05" y="455888"/>
            <a:ext cx="1981200" cy="1819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405" y="2862112"/>
            <a:ext cx="21336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405" y="4020344"/>
            <a:ext cx="2952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規劃與執行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3122857" cy="3541714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使用工具與平台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/>
              <a:t>資料分析整理</a:t>
            </a:r>
            <a:endParaRPr lang="en-US" altLang="zh-TW" dirty="0"/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方法與模型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54403" y="2238052"/>
            <a:ext cx="7356847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2400" dirty="0">
                <a:ea typeface="新細明體"/>
              </a:rPr>
              <a:t>1合併 Queries, Plans, Profiles 檔</a:t>
            </a:r>
            <a:endParaRPr lang="zh-TW" altLang="en-US" sz="2400" dirty="0">
              <a:ea typeface="新細明體"/>
            </a:endParaRPr>
          </a:p>
          <a:p>
            <a:endParaRPr lang="en-US" altLang="zh-TW" sz="2400" dirty="0"/>
          </a:p>
          <a:p>
            <a:r>
              <a:rPr lang="en-US" altLang="zh-TW" sz="2400" dirty="0">
                <a:ea typeface="新細明體"/>
              </a:rPr>
              <a:t>2.</a:t>
            </a:r>
            <a:r>
              <a:rPr lang="en-US" sz="2400" dirty="0">
                <a:ea typeface="+mn-lt"/>
                <a:cs typeface="+mn-lt"/>
              </a:rPr>
              <a:t>取出plans的每個mode資料，放至同一列中</a:t>
            </a:r>
          </a:p>
          <a:p>
            <a:pPr marL="457200" indent="-457200">
              <a:buFont typeface="Wingdings"/>
              <a:buChar char="q"/>
            </a:pPr>
            <a:endParaRPr lang="en-US" altLang="zh-TW" sz="2400" dirty="0">
              <a:ea typeface="新細明體"/>
            </a:endParaRPr>
          </a:p>
          <a:p>
            <a:r>
              <a:rPr lang="en-US" altLang="zh-TW" sz="2400" dirty="0">
                <a:ea typeface="新細明體"/>
              </a:rPr>
              <a:t>3.</a:t>
            </a:r>
            <a:r>
              <a:rPr lang="zh-TW" altLang="en-US" sz="2400">
                <a:ea typeface="新細明體"/>
              </a:rPr>
              <a:t>從時間資料取出星期與小時，判斷尖峰時段與否</a:t>
            </a:r>
            <a:endParaRPr lang="en-US" altLang="zh-TW" sz="2400">
              <a:ea typeface="新細明體"/>
            </a:endParaRPr>
          </a:p>
          <a:p>
            <a:endParaRPr lang="zh-TW" altLang="en-US" sz="2400" dirty="0">
              <a:ea typeface="新細明體"/>
            </a:endParaRPr>
          </a:p>
          <a:p>
            <a:r>
              <a:rPr lang="zh-TW" altLang="en-US" sz="2400">
                <a:ea typeface="新細明體"/>
              </a:rPr>
              <a:t>4. 用起點和終點的經緯度計算Haversine距離</a:t>
            </a:r>
          </a:p>
          <a:p>
            <a:endParaRPr lang="en-US" altLang="zh-TW" sz="2400" dirty="0"/>
          </a:p>
          <a:p>
            <a:r>
              <a:rPr lang="en-US" altLang="zh-TW" sz="2400" dirty="0">
                <a:ea typeface="新細明體"/>
              </a:rPr>
              <a:t>5.遺失值填補 </a:t>
            </a:r>
            <a:endParaRPr lang="zh-TW" altLang="en-US" sz="2400" dirty="0">
              <a:ea typeface="新細明體"/>
            </a:endParaRPr>
          </a:p>
          <a:p>
            <a:pPr marL="800100" lvl="1" indent="-342900">
              <a:buFont typeface="Wingdings"/>
              <a:buChar char="Ø"/>
            </a:pPr>
            <a:r>
              <a:rPr lang="en-US" altLang="zh-TW" sz="2400" dirty="0" err="1">
                <a:ea typeface="新細明體"/>
              </a:rPr>
              <a:t>Plan_priority</a:t>
            </a:r>
            <a:r>
              <a:rPr lang="en-US" altLang="zh-TW" sz="2400" dirty="0">
                <a:ea typeface="新細明體"/>
              </a:rPr>
              <a:t> : inf</a:t>
            </a:r>
          </a:p>
          <a:p>
            <a:pPr marL="800100" lvl="1" indent="-342900">
              <a:buFont typeface="Wingdings"/>
              <a:buChar char="Ø"/>
            </a:pPr>
            <a:r>
              <a:rPr lang="en-US" altLang="zh-TW" sz="2400" dirty="0">
                <a:ea typeface="新細明體"/>
              </a:rPr>
              <a:t>Price, distance, eta : 0</a:t>
            </a:r>
          </a:p>
          <a:p>
            <a:endParaRPr lang="en-US" altLang="zh-TW" sz="2400" dirty="0">
              <a:ea typeface="新細明體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97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293A-4BF3-4A21-AB28-22353EE11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1388" y="1122363"/>
            <a:ext cx="8791575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F0C92-1900-4C01-A07A-E907E4B3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388" y="3602038"/>
            <a:ext cx="8791575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TW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821B1E-7079-4363-98AC-2BD85E16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74" y="95307"/>
            <a:ext cx="9035261" cy="664319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E04CB02-19A0-43E4-9A99-2C9B476BF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95" t="-82" r="949" b="2255"/>
          <a:stretch/>
        </p:blipFill>
        <p:spPr>
          <a:xfrm>
            <a:off x="9907071" y="77103"/>
            <a:ext cx="1165300" cy="66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規劃與執行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3122857" cy="3541714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使用工具與平台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資料分析整理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/>
              <a:t>方法與模型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64269" y="2190489"/>
            <a:ext cx="7273161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>
                <a:ea typeface="新細明體"/>
              </a:rPr>
              <a:t>使用 </a:t>
            </a:r>
            <a:r>
              <a:rPr lang="en-US" altLang="zh-TW" sz="2400">
                <a:ea typeface="新細明體"/>
              </a:rPr>
              <a:t> XGBoost </a:t>
            </a:r>
            <a:r>
              <a:rPr lang="zh-TW" altLang="en-US" sz="2400" dirty="0">
                <a:ea typeface="新細明體"/>
              </a:rPr>
              <a:t>框架</a:t>
            </a:r>
            <a:endParaRPr lang="en-US" altLang="zh-TW" sz="2400" dirty="0">
              <a:ea typeface="新細明體"/>
            </a:endParaRPr>
          </a:p>
          <a:p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400" dirty="0">
                <a:ea typeface="新細明體"/>
              </a:rPr>
              <a:t>GBDT(Gradient Boosting Decision Tree) Algorithm</a:t>
            </a:r>
          </a:p>
          <a:p>
            <a:endParaRPr lang="en-US" altLang="zh-TW" sz="24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400">
                <a:ea typeface="新細明體"/>
              </a:rPr>
              <a:t>MultiClass : SoftProb model</a:t>
            </a:r>
            <a:endParaRPr lang="zh-TW" altLang="en-US" sz="2400" dirty="0">
              <a:ea typeface="新細明體"/>
            </a:endParaRPr>
          </a:p>
          <a:p>
            <a:pPr lvl="1"/>
            <a:endParaRPr lang="zh-TW" altLang="en-US" sz="2400" dirty="0">
              <a:ea typeface="新細明體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400">
                <a:ea typeface="新細明體"/>
              </a:rPr>
              <a:t>Default Parmeter</a:t>
            </a:r>
            <a:endParaRPr lang="zh-TW" altLang="en-US" sz="2400" dirty="0">
              <a:ea typeface="新細明體" panose="02020500000000000000" pitchFamily="18" charset="-120"/>
            </a:endParaRPr>
          </a:p>
          <a:p>
            <a:endParaRPr lang="en-US" altLang="zh-TW" sz="24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800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結果與分析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45720" y="2339583"/>
            <a:ext cx="810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可以改善的地方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6" name="文字方塊 3"/>
          <p:cNvSpPr txBox="1"/>
          <p:nvPr/>
        </p:nvSpPr>
        <p:spPr>
          <a:xfrm>
            <a:off x="2613149" y="2920423"/>
            <a:ext cx="6962526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>
              <a:ea typeface="新細明體"/>
            </a:endParaRPr>
          </a:p>
          <a:p>
            <a:r>
              <a:rPr lang="en-US" altLang="zh-TW" sz="2400">
                <a:ea typeface="新細明體"/>
              </a:rPr>
              <a:t>1.</a:t>
            </a:r>
            <a:r>
              <a:rPr lang="zh-TW" altLang="en-US" sz="2400">
                <a:ea typeface="新細明體"/>
              </a:rPr>
              <a:t>模型參數的調整</a:t>
            </a:r>
            <a:endParaRPr lang="en-US" altLang="zh-TW" sz="2400">
              <a:ea typeface="新細明體"/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>
                <a:ea typeface="新細明體"/>
              </a:rPr>
              <a:t>2. </a:t>
            </a:r>
            <a:r>
              <a:rPr lang="zh-TW" altLang="en-US" sz="2400" dirty="0">
                <a:ea typeface="新細明體"/>
              </a:rPr>
              <a:t>新增額外的特徵</a:t>
            </a:r>
            <a:endParaRPr lang="en-US" altLang="zh-TW" dirty="0">
              <a:ea typeface="新細明體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AF701DFD-617B-4900-9B99-4F815EB5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526" y="2918993"/>
            <a:ext cx="1981200" cy="13335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EA0FB57-C871-4B85-8F73-2763D833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66334" y="918901"/>
            <a:ext cx="6448245" cy="10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0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2573" y="266272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  </a:t>
            </a:r>
            <a:r>
              <a:rPr lang="en-US" altLang="zh-TW" sz="5400" dirty="0" err="1"/>
              <a:t>AlphaGo</a:t>
            </a:r>
            <a:r>
              <a:rPr lang="en-US" altLang="zh-TW" sz="5400" dirty="0"/>
              <a:t> and </a:t>
            </a:r>
            <a:r>
              <a:rPr lang="en-US" altLang="zh-TW" sz="5400" dirty="0" err="1"/>
              <a:t>AlphaGo</a:t>
            </a:r>
            <a:r>
              <a:rPr lang="en-US" altLang="zh-TW" sz="5400" dirty="0"/>
              <a:t> Zero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3958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605</TotalTime>
  <Words>812</Words>
  <Application>Microsoft Office PowerPoint</Application>
  <PresentationFormat>Widescreen</PresentationFormat>
  <Paragraphs>102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電路</vt:lpstr>
      <vt:lpstr>KDD 期中報告  ALPHAgo 論文心得</vt:lpstr>
      <vt:lpstr>問題分析</vt:lpstr>
      <vt:lpstr>Data描述</vt:lpstr>
      <vt:lpstr>規劃與執行</vt:lpstr>
      <vt:lpstr>規劃與執行</vt:lpstr>
      <vt:lpstr>PowerPoint Presentation</vt:lpstr>
      <vt:lpstr>規劃與執行</vt:lpstr>
      <vt:lpstr>結果與分析</vt:lpstr>
      <vt:lpstr>PowerPoint Presentation</vt:lpstr>
      <vt:lpstr>aLPHAgO</vt:lpstr>
      <vt:lpstr>蒙地卡羅樹搜尋法(Monte Carlo tree search)</vt:lpstr>
      <vt:lpstr>policy network  vs  value network</vt:lpstr>
      <vt:lpstr>Alphago zero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KDD期中報告  ALPHAgo論文心得</dc:title>
  <dc:creator>user</dc:creator>
  <cp:lastModifiedBy>Lin lee</cp:lastModifiedBy>
  <cp:revision>531</cp:revision>
  <dcterms:created xsi:type="dcterms:W3CDTF">2019-05-01T03:39:29Z</dcterms:created>
  <dcterms:modified xsi:type="dcterms:W3CDTF">2019-05-09T06:07:08Z</dcterms:modified>
</cp:coreProperties>
</file>