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8+RumvImj/e+xIfXJcg0CVst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8cba345e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8cba345e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/>
          <p:nvPr>
            <p:ph idx="2" type="pic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23"/>
          <p:cNvSpPr/>
          <p:nvPr>
            <p:ph idx="3" type="pic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23"/>
          <p:cNvSpPr/>
          <p:nvPr>
            <p:ph idx="4" type="pic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>
            <p:ph idx="2" type="pic"/>
          </p:nvPr>
        </p:nvSpPr>
        <p:spPr>
          <a:xfrm>
            <a:off x="-1511300" y="-3721100"/>
            <a:ext cx="28511501" cy="1903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>
            <p:ph idx="2" type="pic"/>
          </p:nvPr>
        </p:nvSpPr>
        <p:spPr>
          <a:xfrm>
            <a:off x="-431800" y="-4038600"/>
            <a:ext cx="29463999" cy="18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5"/>
          <p:cNvSpPr/>
          <p:nvPr>
            <p:ph idx="2" type="pic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4" name="Google Shape;44;p17"/>
          <p:cNvSpPr/>
          <p:nvPr>
            <p:ph idx="3" type="pic"/>
          </p:nvPr>
        </p:nvSpPr>
        <p:spPr>
          <a:xfrm>
            <a:off x="6380200" y="1263848"/>
            <a:ext cx="22529800" cy="1119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shanbhagji@gmail.com" TargetMode="External"/><Relationship Id="rId4" Type="http://schemas.openxmlformats.org/officeDocument/2006/relationships/hyperlink" Target="mailto:abhayts14@gmail.com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b="1" lang="en-US" sz="3600"/>
              <a:t>23rd November 2020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975700" y="4592175"/>
            <a:ext cx="219711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VENTURE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975700" y="6636854"/>
            <a:ext cx="219711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S-Quad Round 1 Presentation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lang="en-US" sz="5500"/>
              <a:t> </a:t>
            </a:r>
            <a:endParaRPr b="1" sz="5500"/>
          </a:p>
        </p:txBody>
      </p:sp>
      <p:sp>
        <p:nvSpPr>
          <p:cNvPr id="79" name="Google Shape;79;p1"/>
          <p:cNvSpPr txBox="1"/>
          <p:nvPr/>
        </p:nvSpPr>
        <p:spPr>
          <a:xfrm>
            <a:off x="975700" y="8091413"/>
            <a:ext cx="228234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: https://github.com/ArohiJ/S-Quad-Accelathon-Project</a:t>
            </a:r>
            <a:endParaRPr b="1" sz="6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Statement:</a:t>
            </a:r>
            <a:endParaRPr/>
          </a:p>
        </p:txBody>
      </p:sp>
      <p:sp>
        <p:nvSpPr>
          <p:cNvPr id="85" name="Google Shape;85;p2"/>
          <p:cNvSpPr txBox="1"/>
          <p:nvPr>
            <p:ph idx="2" type="body"/>
          </p:nvPr>
        </p:nvSpPr>
        <p:spPr>
          <a:xfrm>
            <a:off x="1369150" y="1859525"/>
            <a:ext cx="21971100" cy="10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-25000" lang="en-US" sz="6200"/>
              <a:t>There are many individuals around us that have an idea in their mind for a start-up, or he /she wants to team up with people of similar interests say for a sport, or even a rock band or wants to open a shop and requires a team to back him/her up. This part where a team is required to be built is difficult at times because we don’t always find people with the similar interest or willing to collaborate.</a:t>
            </a:r>
            <a:endParaRPr b="1" baseline="-25000" sz="6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-25000" lang="en-US" sz="6200"/>
              <a:t>This project aims to connect users to people who share their interest and help them build a team for their respective domains. Be it sports, a technology start-up, a rock band or any other field that requires a team to be built the user will be able to reach out to people sharing the enthusiasm.</a:t>
            </a:r>
            <a:endParaRPr b="1" baseline="-25000" sz="62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-25000" lang="en-US" sz="6200"/>
              <a:t>This also provides a platform for the other sector of people, the investors who would like to invest in budding teams.</a:t>
            </a:r>
            <a:endParaRPr b="1" baseline="-25000" sz="6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Technologies Used:</a:t>
            </a:r>
            <a:endParaRPr/>
          </a:p>
        </p:txBody>
      </p:sp>
      <p:sp>
        <p:nvSpPr>
          <p:cNvPr id="91" name="Google Shape;91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059"/>
              <a:buFont typeface="Helvetica Neue"/>
              <a:buChar char="•"/>
            </a:pPr>
            <a:r>
              <a:rPr lang="en-US" sz="3300"/>
              <a:t>TKINTER (Front-end)</a:t>
            </a:r>
            <a:endParaRPr sz="3300"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DBMS</a:t>
            </a:r>
            <a:endParaRPr/>
          </a:p>
          <a:p>
            <a:pPr indent="-609600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043"/>
              <a:buFont typeface="Helvetica Neue"/>
              <a:buChar char="•"/>
            </a:pPr>
            <a:r>
              <a:rPr lang="en-US" sz="4100"/>
              <a:t>Sqlite3 (Back-end)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2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9835089" y="534097"/>
            <a:ext cx="4713822" cy="113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Font typeface="Helvetica Neue"/>
              <a:buNone/>
            </a:pPr>
            <a:r>
              <a:rPr b="0" i="0" lang="en-US" sz="6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/>
          </a:p>
        </p:txBody>
      </p:sp>
      <p:cxnSp>
        <p:nvCxnSpPr>
          <p:cNvPr id="97" name="Google Shape;97;p4"/>
          <p:cNvCxnSpPr/>
          <p:nvPr/>
        </p:nvCxnSpPr>
        <p:spPr>
          <a:xfrm rot="10800000">
            <a:off x="3373308" y="8773295"/>
            <a:ext cx="0" cy="18111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8" name="Google Shape;98;p4"/>
          <p:cNvCxnSpPr/>
          <p:nvPr/>
        </p:nvCxnSpPr>
        <p:spPr>
          <a:xfrm>
            <a:off x="4583089" y="10597279"/>
            <a:ext cx="5332835" cy="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9" name="Google Shape;99;p4"/>
          <p:cNvCxnSpPr/>
          <p:nvPr/>
        </p:nvCxnSpPr>
        <p:spPr>
          <a:xfrm>
            <a:off x="3373310" y="10597279"/>
            <a:ext cx="14703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0" name="Google Shape;100;p4"/>
          <p:cNvCxnSpPr/>
          <p:nvPr/>
        </p:nvCxnSpPr>
        <p:spPr>
          <a:xfrm rot="10800000">
            <a:off x="3373308" y="3407276"/>
            <a:ext cx="0" cy="13341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373293" y="3407327"/>
            <a:ext cx="67824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WhatsApp Image 2020-11-23 at 10.21.04 PM.jpe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80" y="4755784"/>
            <a:ext cx="7607264" cy="44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0750" y="1681050"/>
            <a:ext cx="8179949" cy="47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0750" y="7394000"/>
            <a:ext cx="8278300" cy="50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938" y="1656800"/>
            <a:ext cx="14348125" cy="104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5"/>
          <p:cNvCxnSpPr>
            <a:stCxn id="109" idx="1"/>
          </p:cNvCxnSpPr>
          <p:nvPr/>
        </p:nvCxnSpPr>
        <p:spPr>
          <a:xfrm flipH="1">
            <a:off x="3853338" y="6858000"/>
            <a:ext cx="1164600" cy="5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5"/>
          <p:cNvSpPr txBox="1"/>
          <p:nvPr/>
        </p:nvSpPr>
        <p:spPr>
          <a:xfrm>
            <a:off x="12170350" y="4039475"/>
            <a:ext cx="7481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52375" y="6341700"/>
            <a:ext cx="35010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4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</a:t>
            </a:r>
            <a:r>
              <a:rPr lang="en-US" sz="4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oject List </a:t>
            </a:r>
            <a:endParaRPr sz="4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 rot="10800000">
            <a:off x="20530625" y="3089975"/>
            <a:ext cx="0" cy="8256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5"/>
          <p:cNvSpPr txBox="1"/>
          <p:nvPr/>
        </p:nvSpPr>
        <p:spPr>
          <a:xfrm>
            <a:off x="5115700" y="222425"/>
            <a:ext cx="1304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Sol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</a:t>
            </a:r>
            <a:endParaRPr sz="5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 rot="10800000">
            <a:off x="19663125" y="3079325"/>
            <a:ext cx="89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5"/>
          <p:cNvCxnSpPr/>
          <p:nvPr/>
        </p:nvCxnSpPr>
        <p:spPr>
          <a:xfrm rot="10800000">
            <a:off x="19676775" y="11346875"/>
            <a:ext cx="867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5"/>
          <p:cNvCxnSpPr/>
          <p:nvPr/>
        </p:nvCxnSpPr>
        <p:spPr>
          <a:xfrm rot="10800000">
            <a:off x="14092100" y="12059200"/>
            <a:ext cx="0" cy="106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5"/>
          <p:cNvSpPr txBox="1"/>
          <p:nvPr/>
        </p:nvSpPr>
        <p:spPr>
          <a:xfrm rot="5400000">
            <a:off x="19225275" y="7002150"/>
            <a:ext cx="430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Description</a:t>
            </a:r>
            <a:endParaRPr b="1"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8669350" y="12678425"/>
            <a:ext cx="35010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Navigation Bar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 flipH="1">
            <a:off x="11758425" y="13108800"/>
            <a:ext cx="2396700" cy="1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75" y="1779400"/>
            <a:ext cx="21082826" cy="112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4670850" y="444850"/>
            <a:ext cx="154953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My Profile Page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376050" y="556000"/>
            <a:ext cx="12084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Profile Page</a:t>
            </a:r>
            <a:endParaRPr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6"/>
          <p:cNvCxnSpPr/>
          <p:nvPr/>
        </p:nvCxnSpPr>
        <p:spPr>
          <a:xfrm rot="10800000">
            <a:off x="20638825" y="8559375"/>
            <a:ext cx="0" cy="415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6"/>
          <p:cNvCxnSpPr/>
          <p:nvPr/>
        </p:nvCxnSpPr>
        <p:spPr>
          <a:xfrm rot="10800000">
            <a:off x="19761825" y="8559375"/>
            <a:ext cx="89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6"/>
          <p:cNvCxnSpPr/>
          <p:nvPr/>
        </p:nvCxnSpPr>
        <p:spPr>
          <a:xfrm rot="10800000">
            <a:off x="19761825" y="12715875"/>
            <a:ext cx="89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6"/>
          <p:cNvSpPr txBox="1"/>
          <p:nvPr/>
        </p:nvSpPr>
        <p:spPr>
          <a:xfrm rot="5400000">
            <a:off x="19225275" y="10126350"/>
            <a:ext cx="430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Involved </a:t>
            </a:r>
            <a:r>
              <a:rPr b="1"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</a:t>
            </a:r>
            <a:r>
              <a:rPr b="1"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ject </a:t>
            </a:r>
            <a:endParaRPr b="1"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6"/>
          <p:cNvCxnSpPr/>
          <p:nvPr/>
        </p:nvCxnSpPr>
        <p:spPr>
          <a:xfrm rot="10800000">
            <a:off x="14394050" y="4412550"/>
            <a:ext cx="89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15288650" y="4412575"/>
            <a:ext cx="0" cy="2822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4394050" y="7234675"/>
            <a:ext cx="89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6"/>
          <p:cNvSpPr txBox="1"/>
          <p:nvPr/>
        </p:nvSpPr>
        <p:spPr>
          <a:xfrm rot="5400000">
            <a:off x="14156250" y="5537900"/>
            <a:ext cx="430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Details </a:t>
            </a:r>
            <a:endParaRPr b="1"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 flipH="1" rot="10800000">
            <a:off x="6702125" y="3363925"/>
            <a:ext cx="6495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6"/>
          <p:cNvSpPr txBox="1"/>
          <p:nvPr/>
        </p:nvSpPr>
        <p:spPr>
          <a:xfrm>
            <a:off x="7410450" y="3005575"/>
            <a:ext cx="753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me</a:t>
            </a:r>
            <a:endParaRPr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60"/>
              <a:buFont typeface="Helvetica Neue"/>
              <a:buNone/>
            </a:pPr>
            <a:r>
              <a:rPr lang="en-US" sz="4760"/>
              <a:t>Benefits our solution will achieve :</a:t>
            </a:r>
            <a:endParaRPr/>
          </a:p>
        </p:txBody>
      </p:sp>
      <p:sp>
        <p:nvSpPr>
          <p:cNvPr id="143" name="Google Shape;143;p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Bridge the gap between investor and the entrepreneur.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business with new insights and collaboration.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clients can approach.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employment opportunities.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8cba345e_0_2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Future Improvements</a:t>
            </a:r>
            <a:endParaRPr sz="7200"/>
          </a:p>
        </p:txBody>
      </p:sp>
      <p:sp>
        <p:nvSpPr>
          <p:cNvPr id="149" name="Google Shape;149;gac8cba345e_0_2"/>
          <p:cNvSpPr txBox="1"/>
          <p:nvPr/>
        </p:nvSpPr>
        <p:spPr>
          <a:xfrm>
            <a:off x="1442075" y="2455875"/>
            <a:ext cx="19977600" cy="9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Improvised GUI to make the UX even better by using frameworks like ReactJS</a:t>
            </a:r>
            <a:endParaRPr b="1"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 a framework like Django to implement a website</a:t>
            </a:r>
            <a:endParaRPr b="1"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Upgrading the database to enable the uploading of files and images so that the user can describe the project better</a:t>
            </a:r>
            <a:endParaRPr b="1"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a Chat Feature so users and Investors can communicate on a single platform</a:t>
            </a:r>
            <a:endParaRPr b="1"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distinction between a normal user and an investor.</a:t>
            </a:r>
            <a:endParaRPr b="1" sz="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468047" y="2491901"/>
            <a:ext cx="4492517" cy="1575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048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9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AROHI JAIN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9663116677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arohi0812@gmail.com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205235" y="4951543"/>
            <a:ext cx="5018141" cy="1538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6400" lvl="0" marL="406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36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GOUTAM SHANBHAG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8296564044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cap="none" strike="noStrike">
                <a:solidFill>
                  <a:srgbClr val="FFFFFF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shanbhagji@gmail.com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16845" y="7373440"/>
            <a:ext cx="5194921" cy="1575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04800" lvl="0" marL="30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9"/>
              <a:buFont typeface="Helvetica Neue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ABHAY THOPPAL SHIVA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8105660709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3300" cap="none" strike="noStrike">
                <a:solidFill>
                  <a:srgbClr val="FFFFFF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abhayts14@gmail.com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125588" y="9833082"/>
            <a:ext cx="5553202" cy="1462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0480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ADITYA PANDEY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9721551613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adityapandey14980@gmail.com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8340654" y="189319"/>
            <a:ext cx="7702693" cy="920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0" i="0" lang="en-US" sz="55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190" y="1261962"/>
            <a:ext cx="18400406" cy="1035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5831200" y="11295625"/>
            <a:ext cx="18400500" cy="31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