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E670-E808-952F-958A-E1A0F0BD8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862" y="1126821"/>
            <a:ext cx="9966960" cy="3035808"/>
          </a:xfrm>
        </p:spPr>
        <p:txBody>
          <a:bodyPr/>
          <a:lstStyle/>
          <a:p>
            <a:r>
              <a:rPr lang="en-IN" sz="6000" dirty="0"/>
              <a:t>Employee datasets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5A9F1-4695-5CC6-12E5-2A373CC3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632" y="4494628"/>
            <a:ext cx="7891272" cy="2574388"/>
          </a:xfrm>
        </p:spPr>
        <p:txBody>
          <a:bodyPr/>
          <a:lstStyle/>
          <a:p>
            <a:r>
              <a:rPr lang="en-IN" dirty="0"/>
              <a:t>STUDENT NAME:M.AROIKKA MARY JEFFINA</a:t>
            </a:r>
          </a:p>
          <a:p>
            <a:r>
              <a:rPr lang="en-IN" dirty="0"/>
              <a:t>REGISTER NO:422200469</a:t>
            </a:r>
          </a:p>
          <a:p>
            <a:r>
              <a:rPr lang="en-IN" dirty="0"/>
              <a:t>NAAN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MUDHALVAN:688CA64438BE97FAF0242E429779C087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IN" dirty="0"/>
              <a:t>:B.COM(ISM)</a:t>
            </a:r>
          </a:p>
          <a:p>
            <a:r>
              <a:rPr lang="en-IN" dirty="0"/>
              <a:t>COLLEGE:VALLIAMMAL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78860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CC34-2970-6EB8-0E3D-8B518716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06AD-2688-B5D4-0D11-B73BBF45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 : </a:t>
            </a:r>
          </a:p>
          <a:p>
            <a:r>
              <a:rPr lang="en-IN" dirty="0"/>
              <a:t> Naan </a:t>
            </a:r>
            <a:r>
              <a:rPr lang="en-IN" dirty="0" err="1"/>
              <a:t>mudhalvan</a:t>
            </a:r>
            <a:r>
              <a:rPr lang="en-IN" dirty="0"/>
              <a:t> .</a:t>
            </a:r>
          </a:p>
          <a:p>
            <a:r>
              <a:rPr lang="en-IN" dirty="0" err="1"/>
              <a:t>Edunet</a:t>
            </a:r>
            <a:r>
              <a:rPr lang="en-IN" dirty="0"/>
              <a:t> Dashboard.</a:t>
            </a:r>
          </a:p>
          <a:p>
            <a:r>
              <a:rPr lang="en-IN" dirty="0"/>
              <a:t> FEATURE SELECTION :</a:t>
            </a:r>
          </a:p>
          <a:p>
            <a:r>
              <a:rPr lang="en-IN" dirty="0"/>
              <a:t>11 Features. </a:t>
            </a:r>
          </a:p>
          <a:p>
            <a:r>
              <a:rPr lang="en-IN" dirty="0"/>
              <a:t>5 Features. </a:t>
            </a:r>
          </a:p>
          <a:p>
            <a:r>
              <a:rPr lang="en-IN" dirty="0"/>
              <a:t>DATA CLEANING : </a:t>
            </a:r>
          </a:p>
          <a:p>
            <a:r>
              <a:rPr lang="en-IN" dirty="0"/>
              <a:t> Colour blank values </a:t>
            </a:r>
          </a:p>
          <a:p>
            <a:r>
              <a:rPr lang="en-IN" dirty="0"/>
              <a:t> Filter –Remove Blank Values</a:t>
            </a:r>
          </a:p>
        </p:txBody>
      </p:sp>
    </p:spTree>
    <p:extLst>
      <p:ext uri="{BB962C8B-B14F-4D97-AF65-F5344CB8AC3E}">
        <p14:creationId xmlns:p14="http://schemas.microsoft.com/office/powerpoint/2010/main" val="251195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482-BC64-9476-563D-9D462501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56" y="1403604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SALARY LEVEL : </a:t>
            </a:r>
          </a:p>
          <a:p>
            <a:r>
              <a:rPr lang="en-IN" dirty="0"/>
              <a:t>Very High. </a:t>
            </a:r>
          </a:p>
          <a:p>
            <a:r>
              <a:rPr lang="en-IN" dirty="0"/>
              <a:t>High</a:t>
            </a:r>
          </a:p>
          <a:p>
            <a:r>
              <a:rPr lang="en-IN" dirty="0"/>
              <a:t> Medium.</a:t>
            </a:r>
          </a:p>
          <a:p>
            <a:r>
              <a:rPr lang="en-IN" dirty="0"/>
              <a:t> Low</a:t>
            </a:r>
          </a:p>
          <a:p>
            <a:pPr marL="0" indent="0">
              <a:buNone/>
            </a:pPr>
            <a:r>
              <a:rPr lang="en-IN" dirty="0"/>
              <a:t> PIVOT TABLE :</a:t>
            </a:r>
          </a:p>
          <a:p>
            <a:pPr marL="0" indent="0">
              <a:buNone/>
            </a:pPr>
            <a:r>
              <a:rPr lang="en-IN" dirty="0"/>
              <a:t> ▪ Employee ID. </a:t>
            </a:r>
          </a:p>
          <a:p>
            <a:pPr marL="0" indent="0">
              <a:buNone/>
            </a:pPr>
            <a:r>
              <a:rPr lang="en-IN" dirty="0"/>
              <a:t>▪ Name. </a:t>
            </a:r>
          </a:p>
          <a:p>
            <a:pPr marL="0" indent="0">
              <a:buNone/>
            </a:pPr>
            <a:r>
              <a:rPr lang="en-IN" dirty="0"/>
              <a:t>▪ Gender.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6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FFD9-80CF-E87B-FB60-14831F73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25" y="1403604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Start date.</a:t>
            </a:r>
          </a:p>
          <a:p>
            <a:r>
              <a:rPr lang="en-IN" dirty="0"/>
              <a:t> Employee Type.</a:t>
            </a:r>
          </a:p>
          <a:p>
            <a:r>
              <a:rPr lang="en-IN" dirty="0"/>
              <a:t> CHART :</a:t>
            </a:r>
          </a:p>
          <a:p>
            <a:r>
              <a:rPr lang="en-IN" dirty="0"/>
              <a:t> Employee ID. </a:t>
            </a:r>
          </a:p>
          <a:p>
            <a:r>
              <a:rPr lang="en-IN" dirty="0"/>
              <a:t> Name. </a:t>
            </a:r>
          </a:p>
          <a:p>
            <a:r>
              <a:rPr lang="en-IN" dirty="0"/>
              <a:t> Gender. 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Level. </a:t>
            </a:r>
          </a:p>
          <a:p>
            <a:pPr marL="0" indent="0">
              <a:buNone/>
            </a:pPr>
            <a:r>
              <a:rPr lang="en-IN" dirty="0"/>
              <a:t>▪ Start Date.</a:t>
            </a:r>
          </a:p>
          <a:p>
            <a:pPr marL="0" indent="0">
              <a:buNone/>
            </a:pPr>
            <a:r>
              <a:rPr lang="en-IN" dirty="0"/>
              <a:t> ▪ Employee Type. </a:t>
            </a:r>
          </a:p>
          <a:p>
            <a:pPr marL="0" indent="0">
              <a:buNone/>
            </a:pPr>
            <a:r>
              <a:rPr lang="en-IN" dirty="0"/>
              <a:t>▪ Data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200787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6B88-FF3C-B4A2-2C4B-896922C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E4252-BF53-523E-B208-AFF8D487A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310" y="1868457"/>
            <a:ext cx="6128998" cy="4504911"/>
          </a:xfrm>
        </p:spPr>
      </p:pic>
    </p:spTree>
    <p:extLst>
      <p:ext uri="{BB962C8B-B14F-4D97-AF65-F5344CB8AC3E}">
        <p14:creationId xmlns:p14="http://schemas.microsoft.com/office/powerpoint/2010/main" val="211565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C579-7200-A269-5334-EC5B634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AC86-D5AF-3723-256C-6BFB6C35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comparing the salary level of the employee , the employee’s are getting their salary according to their employee type and start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528A-5A70-E152-6837-2ED58B2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4DAC-4D20-E1DF-62D9-06173C9D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58" y="1757993"/>
            <a:ext cx="10058400" cy="4050792"/>
          </a:xfrm>
        </p:spPr>
        <p:txBody>
          <a:bodyPr>
            <a:normAutofit/>
          </a:bodyPr>
          <a:lstStyle/>
          <a:p>
            <a:r>
              <a:rPr lang="en-IN" sz="2800" b="1" dirty="0"/>
              <a:t>Employee salary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19489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D462-7567-89B8-B784-8468B84F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2E9-90C9-3AC8-53FA-4DB54106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PROBLEM STATEMENT</a:t>
            </a:r>
          </a:p>
          <a:p>
            <a:r>
              <a:rPr lang="en-IN" dirty="0"/>
              <a:t>  PROJECT OVERVIEW.</a:t>
            </a:r>
          </a:p>
          <a:p>
            <a:r>
              <a:rPr lang="en-IN" dirty="0"/>
              <a:t>  WHO ARE THE END USERS. </a:t>
            </a:r>
          </a:p>
          <a:p>
            <a:r>
              <a:rPr lang="en-IN" dirty="0"/>
              <a:t> OUR SOLUTION AND IT’S VALUE PROPOSITION.</a:t>
            </a:r>
          </a:p>
          <a:p>
            <a:r>
              <a:rPr lang="en-IN" dirty="0"/>
              <a:t> DATASET DESCRIPTION. </a:t>
            </a:r>
          </a:p>
          <a:p>
            <a:r>
              <a:rPr lang="en-IN" dirty="0"/>
              <a:t> THE “ WOW” IN OUR SOLUTION. </a:t>
            </a:r>
          </a:p>
          <a:p>
            <a:r>
              <a:rPr lang="en-IN" dirty="0"/>
              <a:t> MODELLING.</a:t>
            </a:r>
          </a:p>
          <a:p>
            <a:r>
              <a:rPr lang="en-IN" dirty="0"/>
              <a:t>  RESULT. </a:t>
            </a:r>
          </a:p>
          <a:p>
            <a:r>
              <a:rPr lang="en-IN" dirty="0"/>
              <a:t> CONCLUSION. </a:t>
            </a:r>
          </a:p>
        </p:txBody>
      </p:sp>
    </p:spTree>
    <p:extLst>
      <p:ext uri="{BB962C8B-B14F-4D97-AF65-F5344CB8AC3E}">
        <p14:creationId xmlns:p14="http://schemas.microsoft.com/office/powerpoint/2010/main" val="34049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7589-29D6-656F-1A17-07D547B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4D1B-F969-2201-0866-42CC1111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This salary analysis is used to find out whether the salary of the employee is increased or not 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518F-97DE-88B6-225A-1801D406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D7B3-6E32-A8D6-D4D8-E1E136C8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the salary of the employee by considering various factors of like Gender , Employee ID, Start date , Employee type , Department , etc.. We use these in order to identify the trends , patterns of different categories of employee Salary like very high , high , medium and low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49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FAAE-035F-524B-54ED-CDAD7BBF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647E0-8519-C167-9DAB-AA98F6C45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459" y="1685027"/>
            <a:ext cx="6308418" cy="4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4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664C-5855-C6E4-187A-A77AA85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IT’S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8435-E7F8-3ADB-E3D4-36B8C403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Conditional Formatting –Blank values.</a:t>
            </a:r>
          </a:p>
          <a:p>
            <a:r>
              <a:rPr lang="en-IN" dirty="0"/>
              <a:t> Sort &amp; Filter –Filter –Remove Blank Values.</a:t>
            </a:r>
          </a:p>
          <a:p>
            <a:r>
              <a:rPr lang="en-IN" dirty="0"/>
              <a:t>Formula –Salary .</a:t>
            </a:r>
          </a:p>
          <a:p>
            <a:r>
              <a:rPr lang="en-IN" dirty="0"/>
              <a:t> Pivot Table –Summary. </a:t>
            </a:r>
          </a:p>
          <a:p>
            <a:r>
              <a:rPr lang="en-IN" dirty="0"/>
              <a:t> Graph –Data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55833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9D3F-15EB-590B-0454-30E28A3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8B45-3756-EB28-E03F-3BFD21BB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Employee Dataset –</a:t>
            </a:r>
            <a:r>
              <a:rPr lang="en-IN" dirty="0" err="1"/>
              <a:t>Edunet</a:t>
            </a:r>
            <a:r>
              <a:rPr lang="en-IN" dirty="0"/>
              <a:t> Dashboard.</a:t>
            </a:r>
          </a:p>
          <a:p>
            <a:r>
              <a:rPr lang="en-IN" dirty="0"/>
              <a:t> 11 Features .</a:t>
            </a:r>
          </a:p>
          <a:p>
            <a:r>
              <a:rPr lang="en-IN" dirty="0"/>
              <a:t> 5 Features</a:t>
            </a:r>
          </a:p>
          <a:p>
            <a:r>
              <a:rPr lang="en-IN" dirty="0"/>
              <a:t> Employee ID –Numerical Values.</a:t>
            </a:r>
          </a:p>
          <a:p>
            <a:r>
              <a:rPr lang="en-IN" dirty="0"/>
              <a:t>  Name –Text</a:t>
            </a:r>
          </a:p>
          <a:p>
            <a:r>
              <a:rPr lang="en-IN" dirty="0"/>
              <a:t>Gender –Text.</a:t>
            </a:r>
          </a:p>
          <a:p>
            <a:r>
              <a:rPr lang="en-IN" dirty="0"/>
              <a:t>  Salary –Numerical Values.</a:t>
            </a:r>
          </a:p>
          <a:p>
            <a:r>
              <a:rPr lang="en-IN" dirty="0"/>
              <a:t> Start Date –Numerical Values.</a:t>
            </a:r>
          </a:p>
        </p:txBody>
      </p:sp>
    </p:spTree>
    <p:extLst>
      <p:ext uri="{BB962C8B-B14F-4D97-AF65-F5344CB8AC3E}">
        <p14:creationId xmlns:p14="http://schemas.microsoft.com/office/powerpoint/2010/main" val="28539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9666-40D1-C986-CD58-99C412B4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 WOW “ IN 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F507-F6AE-4411-AEF3-80236CCC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this formula =IFS(Z8&gt;=5,”VERYHIGH”,Z8&gt;=4,”HIGH”,Z8&gt;=3,”MED”,TRU E,”LOW”)</a:t>
            </a:r>
          </a:p>
          <a:p>
            <a:r>
              <a:rPr lang="en-US" dirty="0"/>
              <a:t>  To find the salary level of the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98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</TotalTime>
  <Words>434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Employee datasets analysis using excel</vt:lpstr>
      <vt:lpstr>PROJECT TITTLE</vt:lpstr>
      <vt:lpstr>agenda</vt:lpstr>
      <vt:lpstr>PROBLEM STATEMENT</vt:lpstr>
      <vt:lpstr>PROJECT OVERVIEW</vt:lpstr>
      <vt:lpstr>WHO ARE THE END USERS </vt:lpstr>
      <vt:lpstr>OUR SOLUTION AND IT’S VALUE PROPOSITION</vt:lpstr>
      <vt:lpstr>DATASET DESCRIPTION</vt:lpstr>
      <vt:lpstr>THE “ WOW “ IN OUR SOLUTION</vt:lpstr>
      <vt:lpstr>MODELLING</vt:lpstr>
      <vt:lpstr>PowerPoint Presentation</vt:lpstr>
      <vt:lpstr>PowerPoint Presentation</vt:lpstr>
      <vt:lpstr>RESULTS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datasets analysis using excel</dc:title>
  <dc:creator>VCW VCW</dc:creator>
  <cp:lastModifiedBy>arockiyamaryjeffirinam@gmail.com</cp:lastModifiedBy>
  <cp:revision>2</cp:revision>
  <dcterms:created xsi:type="dcterms:W3CDTF">2024-08-27T08:12:25Z</dcterms:created>
  <dcterms:modified xsi:type="dcterms:W3CDTF">2024-08-28T04:20:40Z</dcterms:modified>
</cp:coreProperties>
</file>