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a52ab86f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a52ab86f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a52ab86f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a52ab86f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a52ab86f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a52ab86f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a52ab86f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6a52ab86f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6a52ab86f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6a52ab86f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a52ab86f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6a52ab86f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a52ab86f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a52ab86f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a52ab86f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6a52ab86f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/>
              <a:t>Transformación Digital en TechNova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50" y="-1"/>
            <a:ext cx="7262226" cy="19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¿Qué problemas habían?</a:t>
            </a:r>
            <a:endParaRPr sz="4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Desorganización de tareas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Pérdida de documentos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Mala comunicación entre equipos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Necesidad de herramientas colaborativas</a:t>
            </a: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Objetivo de nuestra solución</a:t>
            </a:r>
            <a:endParaRPr sz="3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✅ Mejorar productividad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✅ Organizar información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✅ Centralizar la comunicación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/>
              <a:t>✅ Controlar tareas con metodología ágil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Gestión documental en la nube</a:t>
            </a:r>
            <a:endParaRPr sz="34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6064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Carpetas por departamentos</a:t>
            </a:r>
            <a:br>
              <a:rPr lang="e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Nomenclatura clara</a:t>
            </a:r>
            <a:br>
              <a:rPr lang="e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Permisos bien definidos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50" y="1567550"/>
            <a:ext cx="4958224" cy="32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Comunicación interna efectiva</a:t>
            </a:r>
            <a:endParaRPr sz="3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2130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Canales: #general, #proyectos, #soporte, #ideas-y-mejoras</a:t>
            </a:r>
            <a:br>
              <a:rPr lang="es" sz="2600"/>
            </a:b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/>
              <a:t>Reglas de uso por canal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2719"/>
            <a:ext cx="4191750" cy="31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Gestión de tareas y proyectos</a:t>
            </a:r>
            <a:endParaRPr sz="36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67100" y="1567550"/>
            <a:ext cx="800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15"/>
              <a:t>Listas por estado: Pendiente, En proceso, En revisión, Completado</a:t>
            </a:r>
            <a:br>
              <a:rPr lang="es" sz="1615"/>
            </a:br>
            <a:endParaRPr sz="16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15"/>
              <a:t>Tareas con etiquetas, fechas y responsables</a:t>
            </a:r>
            <a:endParaRPr sz="16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15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2571750"/>
            <a:ext cx="4099950" cy="24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6525"/>
            <a:ext cx="4177076" cy="2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Manual de Buenas Prácticas</a:t>
            </a:r>
            <a:endParaRPr sz="38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🗸 Guía clara en Google Docs</a:t>
            </a:r>
            <a:br>
              <a:rPr lang="es" sz="3000"/>
            </a:b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🗸 Reglas para cada herramienta</a:t>
            </a:r>
            <a:br>
              <a:rPr lang="es" sz="3000"/>
            </a:b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🗸 Ideal para nuevos empleados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Beneficios para la empresa</a:t>
            </a:r>
            <a:endParaRPr sz="40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64"/>
              <a:t>✅ </a:t>
            </a:r>
            <a:r>
              <a:rPr lang="es" sz="9564"/>
              <a:t>Mayor organización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Trabajo remoto eficiente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Integración rápida de nuevos empleados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Reducción de errores</a:t>
            </a: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Resultado final</a:t>
            </a:r>
            <a:endParaRPr sz="66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800"/>
              <a:t>🚀 Hemos logrado estructurar y mejorar la forma de trabajar de TechNova usando herramientas digitales accesibles y eficaces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