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6a52ab86f_0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6a52ab86f_0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6a52ab86f_0_1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6a52ab86f_0_1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6a52ab86f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6a52ab86f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6a52ab86f_0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6a52ab86f_0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6a52ab86f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6a52ab86f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6a52ab86f_0_1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6a52ab86f_0_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6a52ab86f_0_1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6a52ab86f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6a52ab86f_0_1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6a52ab86f_0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lang="es"/>
              <a:t>Transformación Digital en TechNova Solutions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9050" y="-1"/>
            <a:ext cx="7262226" cy="19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¿Qué problemas habían?</a:t>
            </a:r>
            <a:endParaRPr sz="43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s" sz="2353"/>
              <a:t>❌ Desorganización de tareas</a:t>
            </a:r>
            <a:br>
              <a:rPr lang="es" sz="2353"/>
            </a:br>
            <a:endParaRPr sz="235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s" sz="2353"/>
              <a:t>❌ Pérdida de documentos</a:t>
            </a:r>
            <a:br>
              <a:rPr lang="es" sz="2353"/>
            </a:br>
            <a:endParaRPr sz="235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s" sz="2353"/>
              <a:t>❌ Mala comunicación entre equipos</a:t>
            </a:r>
            <a:br>
              <a:rPr lang="es" sz="2353"/>
            </a:br>
            <a:endParaRPr sz="235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s" sz="2353"/>
              <a:t>❌ Necesidad de herramientas colaborativas</a:t>
            </a:r>
            <a:endParaRPr sz="2353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9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700"/>
              <a:t>Objetivo de nuestra solución</a:t>
            </a:r>
            <a:endParaRPr sz="37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✅ Mejorar productividad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00"/>
              <a:t>✅ Organizar información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00"/>
              <a:t>✅ Centralizar la comunicación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3000"/>
              <a:t>✅ Controlar tareas con metodología ágil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400"/>
              <a:t>Gestión documental en la nube</a:t>
            </a:r>
            <a:endParaRPr sz="34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2606400" cy="29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" sz="2100"/>
              <a:t>Carpetas por departamentos</a:t>
            </a:r>
            <a:br>
              <a:rPr lang="es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" sz="2100"/>
              <a:t>Nomenclatura clara</a:t>
            </a:r>
            <a:br>
              <a:rPr lang="es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ato"/>
              <a:buChar char="●"/>
            </a:pPr>
            <a:r>
              <a:rPr lang="es" sz="2100"/>
              <a:t>Permisos bien definidos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050" y="1567550"/>
            <a:ext cx="4958224" cy="32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/>
              <a:t>Comunicación interna efectiva</a:t>
            </a:r>
            <a:endParaRPr sz="35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3213000" cy="33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Canales: #general, #proyectos, #soporte, #ideas-y-mejoras</a:t>
            </a:r>
            <a:br>
              <a:rPr lang="es" sz="2600"/>
            </a:b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600"/>
              <a:t>Reglas de uso por canal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52719"/>
            <a:ext cx="4191750" cy="314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Gestión de tareas y proyectos</a:t>
            </a:r>
            <a:endParaRPr sz="3600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567100" y="1567550"/>
            <a:ext cx="8005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615"/>
              <a:t>Listas por estado: Pendiente, En proceso, En revisión, Completado</a:t>
            </a:r>
            <a:br>
              <a:rPr lang="es" sz="1615"/>
            </a:br>
            <a:endParaRPr sz="161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615"/>
              <a:t>Tareas con etiquetas, fechas y responsables</a:t>
            </a:r>
            <a:endParaRPr sz="161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15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50" y="2571750"/>
            <a:ext cx="4099950" cy="2404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26525"/>
            <a:ext cx="4177076" cy="24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Manual de Buenas Prácticas</a:t>
            </a:r>
            <a:endParaRPr sz="3800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🗸 Guía clara en Google Docs</a:t>
            </a:r>
            <a:br>
              <a:rPr lang="es" sz="3000"/>
            </a:b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00"/>
              <a:t>🗸 Reglas para cada herramienta</a:t>
            </a:r>
            <a:br>
              <a:rPr lang="es" sz="3000"/>
            </a:b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000"/>
              <a:t>🗸 Ideal para nuevos empleados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Beneficios para la empresa</a:t>
            </a:r>
            <a:endParaRPr sz="4000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564"/>
              <a:t>✅ </a:t>
            </a:r>
            <a:r>
              <a:rPr lang="es" sz="9564"/>
              <a:t>Mayor organización</a:t>
            </a:r>
            <a:br>
              <a:rPr lang="es" sz="9564"/>
            </a:br>
            <a:endParaRPr sz="956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564"/>
              <a:t>✅ Trabajo remoto eficiente</a:t>
            </a:r>
            <a:br>
              <a:rPr lang="es" sz="9564"/>
            </a:br>
            <a:endParaRPr sz="956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564"/>
              <a:t>✅ Integración rápida de nuevos empleados</a:t>
            </a:r>
            <a:br>
              <a:rPr lang="es" sz="9564"/>
            </a:br>
            <a:endParaRPr sz="956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564"/>
              <a:t>✅ Reducción de errores</a:t>
            </a:r>
            <a:endParaRPr sz="9564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/>
              <a:t>Resultado final</a:t>
            </a:r>
            <a:endParaRPr sz="6600"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3800"/>
              <a:t>🚀 Hemos logrado estructurar y mejorar la forma de trabajar de TechNova usando herramientas digitales accesibles y eficaces</a:t>
            </a:r>
            <a:endParaRPr sz="3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